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4.xml" ContentType="application/vnd.openxmlformats-officedocument.theme+xml"/>
  <Override PartName="/ppt/tags/tag4.xml" ContentType="application/vnd.openxmlformats-officedocument.presentationml.tags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5.xml" ContentType="application/vnd.openxmlformats-officedocument.theme+xml"/>
  <Override PartName="/ppt/tags/tag5.xml" ContentType="application/vnd.openxmlformats-officedocument.presentationml.tags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6.xml" ContentType="application/vnd.openxmlformats-officedocument.theme+xml"/>
  <Override PartName="/ppt/tags/tag6.xml" ContentType="application/vnd.openxmlformats-officedocument.presentationml.tags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888" r:id="rId1"/>
    <p:sldMasterId id="2147483788" r:id="rId2"/>
    <p:sldMasterId id="2147483808" r:id="rId3"/>
    <p:sldMasterId id="2147483828" r:id="rId4"/>
    <p:sldMasterId id="2147483848" r:id="rId5"/>
    <p:sldMasterId id="2147483868" r:id="rId6"/>
  </p:sldMasterIdLst>
  <p:notesMasterIdLst>
    <p:notesMasterId r:id="rId16"/>
  </p:notesMasterIdLst>
  <p:sldIdLst>
    <p:sldId id="457" r:id="rId7"/>
    <p:sldId id="462" r:id="rId8"/>
    <p:sldId id="464" r:id="rId9"/>
    <p:sldId id="256" r:id="rId10"/>
    <p:sldId id="405" r:id="rId11"/>
    <p:sldId id="279" r:id="rId12"/>
    <p:sldId id="461" r:id="rId13"/>
    <p:sldId id="281" r:id="rId14"/>
    <p:sldId id="455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redit Suisse Headline" panose="020B0504030101020102" pitchFamily="34" charset="0"/>
      <p:regular r:id="rId21"/>
      <p:bold r:id="rId22"/>
    </p:embeddedFont>
    <p:embeddedFont>
      <p:font typeface="Credit Suisse Type Light" panose="020B0303040503020204" pitchFamily="34" charset="0"/>
      <p:regular r:id="rId23"/>
      <p:bold r:id="rId24"/>
      <p:italic r:id="rId25"/>
    </p:embeddedFont>
    <p:embeddedFont>
      <p:font typeface="Credit Suisse Type Roman" panose="020B0503040503020204" pitchFamily="34" charset="0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>
          <p15:clr>
            <a:srgbClr val="A4A3A4"/>
          </p15:clr>
        </p15:guide>
        <p15:guide id="2" pos="3908">
          <p15:clr>
            <a:srgbClr val="A4A3A4"/>
          </p15:clr>
        </p15:guide>
        <p15:guide id="3" orient="horz" pos="3793">
          <p15:clr>
            <a:srgbClr val="A4A3A4"/>
          </p15:clr>
        </p15:guide>
        <p15:guide id="4" pos="3749" userDrawn="1">
          <p15:clr>
            <a:srgbClr val="A4A3A4"/>
          </p15:clr>
        </p15:guide>
        <p15:guide id="5" pos="143">
          <p15:clr>
            <a:srgbClr val="A4A3A4"/>
          </p15:clr>
        </p15:guide>
        <p15:guide id="6" pos="7537">
          <p15:clr>
            <a:srgbClr val="A4A3A4"/>
          </p15:clr>
        </p15:guide>
        <p15:guide id="8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5682"/>
    <a:srgbClr val="4F8367"/>
    <a:srgbClr val="F0C352"/>
    <a:srgbClr val="EBAF34"/>
    <a:srgbClr val="B27500"/>
    <a:srgbClr val="507CAB"/>
    <a:srgbClr val="00274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06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242" y="306"/>
      </p:cViewPr>
      <p:guideLst>
        <p:guide orient="horz" pos="1049"/>
        <p:guide pos="3908"/>
        <p:guide orient="horz" pos="3793"/>
        <p:guide pos="3749"/>
        <p:guide pos="143"/>
        <p:guide pos="75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font" Target="fonts/font8.fntdata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jpg>
</file>

<file path=ppt/media/image11.jpg>
</file>

<file path=ppt/media/image12.jpg>
</file>

<file path=ppt/media/image13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E7629-F64F-4747-91D6-1599EAF0EA61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77175-B6CC-4542-ADB7-BC41F1A389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24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07C18-8C08-448B-B9BC-2EEEA01465E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107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07C18-8C08-448B-B9BC-2EEEA01465E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10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607C18-8C08-448B-B9BC-2EEEA01465E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22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9">
            <a:extLst>
              <a:ext uri="{FF2B5EF4-FFF2-40B4-BE49-F238E27FC236}">
                <a16:creationId xmlns:a16="http://schemas.microsoft.com/office/drawing/2014/main" id="{BF27BF86-1C59-440E-894C-FA93E0BDB21C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A7BBD4"/>
              </a:gs>
              <a:gs pos="100000">
                <a:srgbClr val="D7E4F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82BFA7C-8CC0-46BD-86F3-9518A7539D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2925312" y="697362"/>
            <a:ext cx="6372000" cy="44763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845FD22-7A3A-4557-8B9A-AC8987A3EA3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8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4B0B860-97E1-4E48-AF47-5ECE2C8E2E4A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688632 h 5796644"/>
              <a:gd name="connsiteX6" fmla="*/ 9072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5220580 h 5796644"/>
              <a:gd name="connsiteX10" fmla="*/ 0 w 11736000"/>
              <a:gd name="connsiteY10" fmla="*/ 1877957 h 5796644"/>
              <a:gd name="connsiteX11" fmla="*/ 540060 w 11736000"/>
              <a:gd name="connsiteY11" fmla="*/ 1877957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5220580 h 5796644"/>
              <a:gd name="connsiteX9" fmla="*/ 0 w 11736000"/>
              <a:gd name="connsiteY9" fmla="*/ 1877957 h 5796644"/>
              <a:gd name="connsiteX10" fmla="*/ 540060 w 11736000"/>
              <a:gd name="connsiteY10" fmla="*/ 1877957 h 5796644"/>
              <a:gd name="connsiteX11" fmla="*/ 540060 w 11736000"/>
              <a:gd name="connsiteY11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5220580 h 5796644"/>
              <a:gd name="connsiteX8" fmla="*/ 0 w 11736000"/>
              <a:gd name="connsiteY8" fmla="*/ 1877957 h 5796644"/>
              <a:gd name="connsiteX9" fmla="*/ 540060 w 11736000"/>
              <a:gd name="connsiteY9" fmla="*/ 1877957 h 5796644"/>
              <a:gd name="connsiteX10" fmla="*/ 540060 w 11736000"/>
              <a:gd name="connsiteY10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220580 h 5796644"/>
              <a:gd name="connsiteX7" fmla="*/ 0 w 11736000"/>
              <a:gd name="connsiteY7" fmla="*/ 1877957 h 5796644"/>
              <a:gd name="connsiteX8" fmla="*/ 540060 w 11736000"/>
              <a:gd name="connsiteY8" fmla="*/ 1877957 h 5796644"/>
              <a:gd name="connsiteX9" fmla="*/ 540060 w 11736000"/>
              <a:gd name="connsiteY9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1877957 h 5796644"/>
              <a:gd name="connsiteX7" fmla="*/ 540060 w 11736000"/>
              <a:gd name="connsiteY7" fmla="*/ 1877957 h 5796644"/>
              <a:gd name="connsiteX8" fmla="*/ 540060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540060" y="0"/>
                </a:moveTo>
                <a:lnTo>
                  <a:pt x="11736000" y="0"/>
                </a:lnTo>
                <a:lnTo>
                  <a:pt x="11736000" y="4608512"/>
                </a:lnTo>
                <a:lnTo>
                  <a:pt x="9073008" y="4608512"/>
                </a:lnTo>
                <a:lnTo>
                  <a:pt x="9072000" y="5796644"/>
                </a:lnTo>
                <a:lnTo>
                  <a:pt x="0" y="5796644"/>
                </a:lnTo>
                <a:lnTo>
                  <a:pt x="0" y="1877957"/>
                </a:lnTo>
                <a:lnTo>
                  <a:pt x="540060" y="1877957"/>
                </a:lnTo>
                <a:lnTo>
                  <a:pt x="540060" y="0"/>
                </a:lnTo>
                <a:close/>
              </a:path>
            </a:pathLst>
          </a:custGeom>
          <a:solidFill>
            <a:srgbClr val="D7E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1736812"/>
            <a:ext cx="9540000" cy="470898"/>
          </a:xfrm>
        </p:spPr>
        <p:txBody>
          <a:bodyPr vert="horz" anchor="t"/>
          <a:lstStyle>
            <a:lvl1pPr>
              <a:defRPr sz="34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1749962985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A0FEDA4-5EFC-4CDF-A9C9-15CF8F34C7B4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4644516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4644516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4644516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E3B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1195939388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3F05F24-D816-4D5B-84FD-79986AC230E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576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79954177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4B0B860-97E1-4E48-AF47-5ECE2C8E2E4A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688632 h 5796644"/>
              <a:gd name="connsiteX6" fmla="*/ 9072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5220580 h 5796644"/>
              <a:gd name="connsiteX10" fmla="*/ 0 w 11736000"/>
              <a:gd name="connsiteY10" fmla="*/ 1877957 h 5796644"/>
              <a:gd name="connsiteX11" fmla="*/ 540060 w 11736000"/>
              <a:gd name="connsiteY11" fmla="*/ 1877957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5220580 h 5796644"/>
              <a:gd name="connsiteX9" fmla="*/ 0 w 11736000"/>
              <a:gd name="connsiteY9" fmla="*/ 1877957 h 5796644"/>
              <a:gd name="connsiteX10" fmla="*/ 540060 w 11736000"/>
              <a:gd name="connsiteY10" fmla="*/ 1877957 h 5796644"/>
              <a:gd name="connsiteX11" fmla="*/ 540060 w 11736000"/>
              <a:gd name="connsiteY11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5220580 h 5796644"/>
              <a:gd name="connsiteX8" fmla="*/ 0 w 11736000"/>
              <a:gd name="connsiteY8" fmla="*/ 1877957 h 5796644"/>
              <a:gd name="connsiteX9" fmla="*/ 540060 w 11736000"/>
              <a:gd name="connsiteY9" fmla="*/ 1877957 h 5796644"/>
              <a:gd name="connsiteX10" fmla="*/ 540060 w 11736000"/>
              <a:gd name="connsiteY10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220580 h 5796644"/>
              <a:gd name="connsiteX7" fmla="*/ 0 w 11736000"/>
              <a:gd name="connsiteY7" fmla="*/ 1877957 h 5796644"/>
              <a:gd name="connsiteX8" fmla="*/ 540060 w 11736000"/>
              <a:gd name="connsiteY8" fmla="*/ 1877957 h 5796644"/>
              <a:gd name="connsiteX9" fmla="*/ 540060 w 11736000"/>
              <a:gd name="connsiteY9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1877957 h 5796644"/>
              <a:gd name="connsiteX7" fmla="*/ 540060 w 11736000"/>
              <a:gd name="connsiteY7" fmla="*/ 1877957 h 5796644"/>
              <a:gd name="connsiteX8" fmla="*/ 540060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540060" y="0"/>
                </a:moveTo>
                <a:lnTo>
                  <a:pt x="11736000" y="0"/>
                </a:lnTo>
                <a:lnTo>
                  <a:pt x="11736000" y="4608512"/>
                </a:lnTo>
                <a:lnTo>
                  <a:pt x="9073008" y="4608512"/>
                </a:lnTo>
                <a:lnTo>
                  <a:pt x="9072000" y="5796644"/>
                </a:lnTo>
                <a:lnTo>
                  <a:pt x="0" y="5796644"/>
                </a:lnTo>
                <a:lnTo>
                  <a:pt x="0" y="1877957"/>
                </a:lnTo>
                <a:lnTo>
                  <a:pt x="540060" y="1877957"/>
                </a:lnTo>
                <a:lnTo>
                  <a:pt x="540060" y="0"/>
                </a:lnTo>
                <a:close/>
              </a:path>
            </a:pathLst>
          </a:custGeom>
          <a:solidFill>
            <a:srgbClr val="F7D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1736812"/>
            <a:ext cx="9540000" cy="470898"/>
          </a:xfrm>
        </p:spPr>
        <p:txBody>
          <a:bodyPr vert="horz" anchor="t"/>
          <a:lstStyle>
            <a:lvl1pPr>
              <a:defRPr sz="34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175552921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11736000" cy="4356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42016882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204012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309634556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852776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27348" y="1448780"/>
            <a:ext cx="11736000" cy="4572000"/>
          </a:xfrm>
          <a:prstGeom prst="rect">
            <a:avLst/>
          </a:prstGeom>
          <a:solidFill>
            <a:srgbClr val="F7D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42155609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8334417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7" y="1664804"/>
            <a:ext cx="3780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8184232" y="1448780"/>
            <a:ext cx="3780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7845052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25">
          <p15:clr>
            <a:srgbClr val="FBAE40"/>
          </p15:clr>
        </p15:guide>
        <p15:guide id="2" pos="2661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3717032"/>
            <a:ext cx="3744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4223794" y="1448780"/>
            <a:ext cx="3744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8184232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184586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11736000" cy="4356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374844423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40853420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204012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188935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292364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27348" y="1448780"/>
            <a:ext cx="11736000" cy="4572000"/>
          </a:xfrm>
          <a:prstGeom prst="rect">
            <a:avLst/>
          </a:prstGeom>
          <a:solidFill>
            <a:srgbClr val="D7E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3728499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0520195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7" y="1664804"/>
            <a:ext cx="3780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8184232" y="1448780"/>
            <a:ext cx="3780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6301789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25">
          <p15:clr>
            <a:srgbClr val="FBAE40"/>
          </p15:clr>
        </p15:guide>
        <p15:guide id="2" pos="2661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3717032"/>
            <a:ext cx="3744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4223794" y="1448780"/>
            <a:ext cx="3744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8184232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157277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26890675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9A2DC-A7F9-8F9B-B4D7-128E89E5D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57E9A-FE0E-3B4B-BE9E-C2A8B331A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7B98C-4BE0-D094-EB7A-538644971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A9119-B2C2-499C-8977-6A7101C65CB4}" type="datetimeFigureOut">
              <a:rPr lang="en-GB" smtClean="0"/>
              <a:t>19/09/2022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5E7C6-F7D3-3BA1-92EC-EAA502B2A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42419-DF58-4A02-7B50-D3312C1FE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A9CC4-4E9A-476E-AD77-FB741A0A22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1920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F1063ACD-2381-41A8-B20A-F2527A5C8863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A7BBD4"/>
              </a:gs>
              <a:gs pos="100000">
                <a:srgbClr val="D7E4F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E62F1C35-8EB3-43FB-AC86-0F8629A0962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356CA35-6D04-4E0E-BA9F-B48057E1C379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3964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9">
            <a:extLst>
              <a:ext uri="{FF2B5EF4-FFF2-40B4-BE49-F238E27FC236}">
                <a16:creationId xmlns:a16="http://schemas.microsoft.com/office/drawing/2014/main" id="{BF27BF86-1C59-440E-894C-FA93E0BDB21C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C5C6CF"/>
              </a:gs>
              <a:gs pos="100000">
                <a:srgbClr val="E1E2E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82BFA7C-8CC0-46BD-86F3-9518A7539D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2925312" y="697362"/>
            <a:ext cx="6372000" cy="44763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845FD22-7A3A-4557-8B9A-AC8987A3EA3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39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F1063ACD-2381-41A8-B20A-F2527A5C8863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C5C6CF"/>
              </a:gs>
              <a:gs pos="100000">
                <a:srgbClr val="E1E2E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E62F1C35-8EB3-43FB-AC86-0F8629A0962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356CA35-6D04-4E0E-BA9F-B48057E1C379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9483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873C5E77-B7AF-421D-BCE3-ABE852EEC1C5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C5C6CF"/>
              </a:gs>
              <a:gs pos="100000">
                <a:srgbClr val="E1E2E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0034B150-7B5F-4F89-994B-8E2AF18CED6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3D55BDC-6C00-402B-90AA-F22696F3A647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731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BCCB24D1-1930-4692-BCB4-2D015F3F3B1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34D38C5-1AE2-48F2-B904-368AF1BB919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608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14F18E71-29D3-41B6-BF4E-FC779991DD8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4DC0D83-60BD-41F0-9FDA-B863EB5234F4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885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1EA27167-586B-4CD5-9939-5080A6B10AA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Title bespoke: add your own image with integrated key visual sails (see sample slides)</a:t>
            </a:r>
            <a:br>
              <a:rPr lang="en-US" noProof="0" dirty="0"/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6D35AF-E7A7-466A-A68A-C4638C2440D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806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521616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520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59396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59396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27348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59396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9396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27348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59396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59396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204012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636060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6636060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204012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36060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636060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04012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636060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636060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27480283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A0FEDA4-5EFC-4CDF-A9C9-15CF8F34C7B4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4644516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4644516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4644516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C5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39285759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3F05F24-D816-4D5B-84FD-79986AC230E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576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16276494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4B0B860-97E1-4E48-AF47-5ECE2C8E2E4A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688632 h 5796644"/>
              <a:gd name="connsiteX6" fmla="*/ 9072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5220580 h 5796644"/>
              <a:gd name="connsiteX10" fmla="*/ 0 w 11736000"/>
              <a:gd name="connsiteY10" fmla="*/ 1877957 h 5796644"/>
              <a:gd name="connsiteX11" fmla="*/ 540060 w 11736000"/>
              <a:gd name="connsiteY11" fmla="*/ 1877957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5220580 h 5796644"/>
              <a:gd name="connsiteX9" fmla="*/ 0 w 11736000"/>
              <a:gd name="connsiteY9" fmla="*/ 1877957 h 5796644"/>
              <a:gd name="connsiteX10" fmla="*/ 540060 w 11736000"/>
              <a:gd name="connsiteY10" fmla="*/ 1877957 h 5796644"/>
              <a:gd name="connsiteX11" fmla="*/ 540060 w 11736000"/>
              <a:gd name="connsiteY11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5220580 h 5796644"/>
              <a:gd name="connsiteX8" fmla="*/ 0 w 11736000"/>
              <a:gd name="connsiteY8" fmla="*/ 1877957 h 5796644"/>
              <a:gd name="connsiteX9" fmla="*/ 540060 w 11736000"/>
              <a:gd name="connsiteY9" fmla="*/ 1877957 h 5796644"/>
              <a:gd name="connsiteX10" fmla="*/ 540060 w 11736000"/>
              <a:gd name="connsiteY10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220580 h 5796644"/>
              <a:gd name="connsiteX7" fmla="*/ 0 w 11736000"/>
              <a:gd name="connsiteY7" fmla="*/ 1877957 h 5796644"/>
              <a:gd name="connsiteX8" fmla="*/ 540060 w 11736000"/>
              <a:gd name="connsiteY8" fmla="*/ 1877957 h 5796644"/>
              <a:gd name="connsiteX9" fmla="*/ 540060 w 11736000"/>
              <a:gd name="connsiteY9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1877957 h 5796644"/>
              <a:gd name="connsiteX7" fmla="*/ 540060 w 11736000"/>
              <a:gd name="connsiteY7" fmla="*/ 1877957 h 5796644"/>
              <a:gd name="connsiteX8" fmla="*/ 540060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540060" y="0"/>
                </a:moveTo>
                <a:lnTo>
                  <a:pt x="11736000" y="0"/>
                </a:lnTo>
                <a:lnTo>
                  <a:pt x="11736000" y="4608512"/>
                </a:lnTo>
                <a:lnTo>
                  <a:pt x="9073008" y="4608512"/>
                </a:lnTo>
                <a:lnTo>
                  <a:pt x="9072000" y="5796644"/>
                </a:lnTo>
                <a:lnTo>
                  <a:pt x="0" y="5796644"/>
                </a:lnTo>
                <a:lnTo>
                  <a:pt x="0" y="1877957"/>
                </a:lnTo>
                <a:lnTo>
                  <a:pt x="540060" y="1877957"/>
                </a:lnTo>
                <a:lnTo>
                  <a:pt x="540060" y="0"/>
                </a:lnTo>
                <a:close/>
              </a:path>
            </a:pathLst>
          </a:custGeom>
          <a:solidFill>
            <a:srgbClr val="E1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1736812"/>
            <a:ext cx="9540000" cy="470898"/>
          </a:xfrm>
        </p:spPr>
        <p:txBody>
          <a:bodyPr vert="horz" anchor="t"/>
          <a:lstStyle>
            <a:lvl1pPr>
              <a:defRPr sz="34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133586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873C5E77-B7AF-421D-BCE3-ABE852EEC1C5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A7BBD4"/>
              </a:gs>
              <a:gs pos="100000">
                <a:srgbClr val="D7E4F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0034B150-7B5F-4F89-994B-8E2AF18CED6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3D55BDC-6C00-402B-90AA-F22696F3A647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0250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11736000" cy="4356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8338492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204012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5705428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31682098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27348" y="1448780"/>
            <a:ext cx="11736000" cy="4572000"/>
          </a:xfrm>
          <a:prstGeom prst="rect">
            <a:avLst/>
          </a:prstGeom>
          <a:solidFill>
            <a:srgbClr val="E1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6343654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4725550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7" y="1664804"/>
            <a:ext cx="3780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8184232" y="1448780"/>
            <a:ext cx="3780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864000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25">
          <p15:clr>
            <a:srgbClr val="FBAE40"/>
          </p15:clr>
        </p15:guide>
        <p15:guide id="2" pos="2661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3717032"/>
            <a:ext cx="3744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4223794" y="1448780"/>
            <a:ext cx="3744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8184232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755667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240353022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9">
            <a:extLst>
              <a:ext uri="{FF2B5EF4-FFF2-40B4-BE49-F238E27FC236}">
                <a16:creationId xmlns:a16="http://schemas.microsoft.com/office/drawing/2014/main" id="{BF27BF86-1C59-440E-894C-FA93E0BDB21C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B7CCC0"/>
              </a:gs>
              <a:gs pos="100000">
                <a:srgbClr val="DAE6D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82BFA7C-8CC0-46BD-86F3-9518A7539D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2925312" y="697362"/>
            <a:ext cx="6372000" cy="44763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845FD22-7A3A-4557-8B9A-AC8987A3EA3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4717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F1063ACD-2381-41A8-B20A-F2527A5C8863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B7CCC0"/>
              </a:gs>
              <a:gs pos="100000">
                <a:srgbClr val="DAE6D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E62F1C35-8EB3-43FB-AC86-0F8629A0962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356CA35-6D04-4E0E-BA9F-B48057E1C379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03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BCCB24D1-1930-4692-BCB4-2D015F3F3B1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34D38C5-1AE2-48F2-B904-368AF1BB919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8902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873C5E77-B7AF-421D-BCE3-ABE852EEC1C5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B7CCC0"/>
              </a:gs>
              <a:gs pos="100000">
                <a:srgbClr val="DAE6D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0034B150-7B5F-4F89-994B-8E2AF18CED6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3D55BDC-6C00-402B-90AA-F22696F3A647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571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BCCB24D1-1930-4692-BCB4-2D015F3F3B1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34D38C5-1AE2-48F2-B904-368AF1BB919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177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14F18E71-29D3-41B6-BF4E-FC779991DD8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4DC0D83-60BD-41F0-9FDA-B863EB5234F4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3673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1EA27167-586B-4CD5-9939-5080A6B10AA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Title bespoke: add your own image with integrated key visual sails (see sample slides)</a:t>
            </a:r>
            <a:br>
              <a:rPr lang="en-US" noProof="0" dirty="0"/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6D35AF-E7A7-466A-A68A-C4638C2440D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311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521616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520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59396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59396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27348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59396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9396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27348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59396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59396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204012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636060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6636060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204012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36060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636060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04012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636060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636060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236285205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A0FEDA4-5EFC-4CDF-A9C9-15CF8F34C7B4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4644516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4644516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4644516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381715811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3F05F24-D816-4D5B-84FD-79986AC230E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576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122985999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4B0B860-97E1-4E48-AF47-5ECE2C8E2E4A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688632 h 5796644"/>
              <a:gd name="connsiteX6" fmla="*/ 9072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5220580 h 5796644"/>
              <a:gd name="connsiteX10" fmla="*/ 0 w 11736000"/>
              <a:gd name="connsiteY10" fmla="*/ 1877957 h 5796644"/>
              <a:gd name="connsiteX11" fmla="*/ 540060 w 11736000"/>
              <a:gd name="connsiteY11" fmla="*/ 1877957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5220580 h 5796644"/>
              <a:gd name="connsiteX9" fmla="*/ 0 w 11736000"/>
              <a:gd name="connsiteY9" fmla="*/ 1877957 h 5796644"/>
              <a:gd name="connsiteX10" fmla="*/ 540060 w 11736000"/>
              <a:gd name="connsiteY10" fmla="*/ 1877957 h 5796644"/>
              <a:gd name="connsiteX11" fmla="*/ 540060 w 11736000"/>
              <a:gd name="connsiteY11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5220580 h 5796644"/>
              <a:gd name="connsiteX8" fmla="*/ 0 w 11736000"/>
              <a:gd name="connsiteY8" fmla="*/ 1877957 h 5796644"/>
              <a:gd name="connsiteX9" fmla="*/ 540060 w 11736000"/>
              <a:gd name="connsiteY9" fmla="*/ 1877957 h 5796644"/>
              <a:gd name="connsiteX10" fmla="*/ 540060 w 11736000"/>
              <a:gd name="connsiteY10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220580 h 5796644"/>
              <a:gd name="connsiteX7" fmla="*/ 0 w 11736000"/>
              <a:gd name="connsiteY7" fmla="*/ 1877957 h 5796644"/>
              <a:gd name="connsiteX8" fmla="*/ 540060 w 11736000"/>
              <a:gd name="connsiteY8" fmla="*/ 1877957 h 5796644"/>
              <a:gd name="connsiteX9" fmla="*/ 540060 w 11736000"/>
              <a:gd name="connsiteY9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1877957 h 5796644"/>
              <a:gd name="connsiteX7" fmla="*/ 540060 w 11736000"/>
              <a:gd name="connsiteY7" fmla="*/ 1877957 h 5796644"/>
              <a:gd name="connsiteX8" fmla="*/ 540060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540060" y="0"/>
                </a:moveTo>
                <a:lnTo>
                  <a:pt x="11736000" y="0"/>
                </a:lnTo>
                <a:lnTo>
                  <a:pt x="11736000" y="4608512"/>
                </a:lnTo>
                <a:lnTo>
                  <a:pt x="9073008" y="4608512"/>
                </a:lnTo>
                <a:lnTo>
                  <a:pt x="9072000" y="5796644"/>
                </a:lnTo>
                <a:lnTo>
                  <a:pt x="0" y="5796644"/>
                </a:lnTo>
                <a:lnTo>
                  <a:pt x="0" y="1877957"/>
                </a:lnTo>
                <a:lnTo>
                  <a:pt x="540060" y="1877957"/>
                </a:lnTo>
                <a:lnTo>
                  <a:pt x="540060" y="0"/>
                </a:lnTo>
                <a:close/>
              </a:path>
            </a:pathLst>
          </a:custGeom>
          <a:solidFill>
            <a:srgbClr val="DAE6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1736812"/>
            <a:ext cx="9540000" cy="470898"/>
          </a:xfrm>
        </p:spPr>
        <p:txBody>
          <a:bodyPr vert="horz" anchor="t"/>
          <a:lstStyle>
            <a:lvl1pPr>
              <a:defRPr sz="34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403857566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11736000" cy="4356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3968662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204012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323545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14F18E71-29D3-41B6-BF4E-FC779991DD8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4DC0D83-60BD-41F0-9FDA-B863EB5234F4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466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40627552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27348" y="1448780"/>
            <a:ext cx="11736000" cy="4572000"/>
          </a:xfrm>
          <a:prstGeom prst="rect">
            <a:avLst/>
          </a:prstGeom>
          <a:solidFill>
            <a:srgbClr val="DAE6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2661441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5142795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7" y="1664804"/>
            <a:ext cx="3780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8184232" y="1448780"/>
            <a:ext cx="3780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879565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25">
          <p15:clr>
            <a:srgbClr val="FBAE40"/>
          </p15:clr>
        </p15:guide>
        <p15:guide id="2" pos="2661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3717032"/>
            <a:ext cx="3744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4223794" y="1448780"/>
            <a:ext cx="3744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8184232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2822506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397920492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9">
            <a:extLst>
              <a:ext uri="{FF2B5EF4-FFF2-40B4-BE49-F238E27FC236}">
                <a16:creationId xmlns:a16="http://schemas.microsoft.com/office/drawing/2014/main" id="{BF27BF86-1C59-440E-894C-FA93E0BDB21C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E5D2AF"/>
              </a:gs>
              <a:gs pos="100000">
                <a:srgbClr val="EDE1C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82BFA7C-8CC0-46BD-86F3-9518A7539D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2925312" y="697362"/>
            <a:ext cx="6372000" cy="44763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845FD22-7A3A-4557-8B9A-AC8987A3EA3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2202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F1063ACD-2381-41A8-B20A-F2527A5C8863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E5D2AF"/>
              </a:gs>
              <a:gs pos="100000">
                <a:srgbClr val="EDE1C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E62F1C35-8EB3-43FB-AC86-0F8629A0962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356CA35-6D04-4E0E-BA9F-B48057E1C379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25143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873C5E77-B7AF-421D-BCE3-ABE852EEC1C5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E5D2AF"/>
              </a:gs>
              <a:gs pos="100000">
                <a:srgbClr val="EDE1C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0034B150-7B5F-4F89-994B-8E2AF18CED6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3D55BDC-6C00-402B-90AA-F22696F3A647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643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BCCB24D1-1930-4692-BCB4-2D015F3F3B1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34D38C5-1AE2-48F2-B904-368AF1BB919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68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1EA27167-586B-4CD5-9939-5080A6B10AA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Title bespoke: add your own image with integrated key visual sails (see sample slides)</a:t>
            </a:r>
            <a:br>
              <a:rPr lang="en-US" noProof="0" dirty="0"/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6D35AF-E7A7-466A-A68A-C4638C2440D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563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14F18E71-29D3-41B6-BF4E-FC779991DD8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4DC0D83-60BD-41F0-9FDA-B863EB5234F4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7444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1EA27167-586B-4CD5-9939-5080A6B10AA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Title bespoke: add your own image with integrated key visual sails (see sample slides)</a:t>
            </a:r>
            <a:br>
              <a:rPr lang="en-US" noProof="0" dirty="0"/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6D35AF-E7A7-466A-A68A-C4638C2440D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9688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521616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520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59396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59396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27348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59396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9396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27348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59396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59396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204012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636060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6636060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204012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36060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636060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04012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636060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636060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82048446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A0FEDA4-5EFC-4CDF-A9C9-15CF8F34C7B4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4644516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4644516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4644516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E5D2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167662621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3F05F24-D816-4D5B-84FD-79986AC230E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576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357228790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4B0B860-97E1-4E48-AF47-5ECE2C8E2E4A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688632 h 5796644"/>
              <a:gd name="connsiteX6" fmla="*/ 9072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5220580 h 5796644"/>
              <a:gd name="connsiteX10" fmla="*/ 0 w 11736000"/>
              <a:gd name="connsiteY10" fmla="*/ 1877957 h 5796644"/>
              <a:gd name="connsiteX11" fmla="*/ 540060 w 11736000"/>
              <a:gd name="connsiteY11" fmla="*/ 1877957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5220580 h 5796644"/>
              <a:gd name="connsiteX9" fmla="*/ 0 w 11736000"/>
              <a:gd name="connsiteY9" fmla="*/ 1877957 h 5796644"/>
              <a:gd name="connsiteX10" fmla="*/ 540060 w 11736000"/>
              <a:gd name="connsiteY10" fmla="*/ 1877957 h 5796644"/>
              <a:gd name="connsiteX11" fmla="*/ 540060 w 11736000"/>
              <a:gd name="connsiteY11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5220580 h 5796644"/>
              <a:gd name="connsiteX8" fmla="*/ 0 w 11736000"/>
              <a:gd name="connsiteY8" fmla="*/ 1877957 h 5796644"/>
              <a:gd name="connsiteX9" fmla="*/ 540060 w 11736000"/>
              <a:gd name="connsiteY9" fmla="*/ 1877957 h 5796644"/>
              <a:gd name="connsiteX10" fmla="*/ 540060 w 11736000"/>
              <a:gd name="connsiteY10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220580 h 5796644"/>
              <a:gd name="connsiteX7" fmla="*/ 0 w 11736000"/>
              <a:gd name="connsiteY7" fmla="*/ 1877957 h 5796644"/>
              <a:gd name="connsiteX8" fmla="*/ 540060 w 11736000"/>
              <a:gd name="connsiteY8" fmla="*/ 1877957 h 5796644"/>
              <a:gd name="connsiteX9" fmla="*/ 540060 w 11736000"/>
              <a:gd name="connsiteY9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1877957 h 5796644"/>
              <a:gd name="connsiteX7" fmla="*/ 540060 w 11736000"/>
              <a:gd name="connsiteY7" fmla="*/ 1877957 h 5796644"/>
              <a:gd name="connsiteX8" fmla="*/ 540060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540060" y="0"/>
                </a:moveTo>
                <a:lnTo>
                  <a:pt x="11736000" y="0"/>
                </a:lnTo>
                <a:lnTo>
                  <a:pt x="11736000" y="4608512"/>
                </a:lnTo>
                <a:lnTo>
                  <a:pt x="9073008" y="4608512"/>
                </a:lnTo>
                <a:lnTo>
                  <a:pt x="9072000" y="5796644"/>
                </a:lnTo>
                <a:lnTo>
                  <a:pt x="0" y="5796644"/>
                </a:lnTo>
                <a:lnTo>
                  <a:pt x="0" y="1877957"/>
                </a:lnTo>
                <a:lnTo>
                  <a:pt x="540060" y="1877957"/>
                </a:lnTo>
                <a:lnTo>
                  <a:pt x="540060" y="0"/>
                </a:lnTo>
                <a:close/>
              </a:path>
            </a:pathLst>
          </a:custGeom>
          <a:solidFill>
            <a:srgbClr val="EDE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1736812"/>
            <a:ext cx="9540000" cy="470898"/>
          </a:xfrm>
        </p:spPr>
        <p:txBody>
          <a:bodyPr vert="horz" anchor="t"/>
          <a:lstStyle>
            <a:lvl1pPr>
              <a:defRPr sz="34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277347005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11736000" cy="4356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35820308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204012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54058532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2286760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27348" y="1448780"/>
            <a:ext cx="11736000" cy="4572000"/>
          </a:xfrm>
          <a:prstGeom prst="rect">
            <a:avLst/>
          </a:prstGeom>
          <a:solidFill>
            <a:srgbClr val="EDE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659029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521616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520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59396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59396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27348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59396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9396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27348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59396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59396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204012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636060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6636060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204012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36060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636060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04012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636060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636060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50536297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5701013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7" y="1664804"/>
            <a:ext cx="3780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8184232" y="1448780"/>
            <a:ext cx="3780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052467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25">
          <p15:clr>
            <a:srgbClr val="FBAE40"/>
          </p15:clr>
        </p15:guide>
        <p15:guide id="2" pos="2661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3717032"/>
            <a:ext cx="3744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4223794" y="1448780"/>
            <a:ext cx="3744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8184232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811589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161577005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9A2DC-A7F9-8F9B-B4D7-128E89E5D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57E9A-FE0E-3B4B-BE9E-C2A8B331A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7B98C-4BE0-D094-EB7A-538644971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A9119-B2C2-499C-8977-6A7101C65CB4}" type="datetimeFigureOut">
              <a:rPr lang="en-GB" smtClean="0"/>
              <a:t>19/09/2022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5E7C6-F7D3-3BA1-92EC-EAA502B2A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42419-DF58-4A02-7B50-D3312C1FE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A9CC4-4E9A-476E-AD77-FB741A0A22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15989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9">
            <a:extLst>
              <a:ext uri="{FF2B5EF4-FFF2-40B4-BE49-F238E27FC236}">
                <a16:creationId xmlns:a16="http://schemas.microsoft.com/office/drawing/2014/main" id="{BF27BF86-1C59-440E-894C-FA93E0BDB21C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E6BDAB"/>
              </a:gs>
              <a:gs pos="100000">
                <a:srgbClr val="F3D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82BFA7C-8CC0-46BD-86F3-9518A7539D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2925312" y="697362"/>
            <a:ext cx="6372000" cy="44763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845FD22-7A3A-4557-8B9A-AC8987A3EA3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66574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F1063ACD-2381-41A8-B20A-F2527A5C8863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E6BDAB"/>
              </a:gs>
              <a:gs pos="100000">
                <a:srgbClr val="F3D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E62F1C35-8EB3-43FB-AC86-0F8629A0962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356CA35-6D04-4E0E-BA9F-B48057E1C379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2569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873C5E77-B7AF-421D-BCE3-ABE852EEC1C5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E6BDAB"/>
              </a:gs>
              <a:gs pos="100000">
                <a:srgbClr val="F3D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0034B150-7B5F-4F89-994B-8E2AF18CED6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3D55BDC-6C00-402B-90AA-F22696F3A647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91501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BCCB24D1-1930-4692-BCB4-2D015F3F3B1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34D38C5-1AE2-48F2-B904-368AF1BB919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918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14F18E71-29D3-41B6-BF4E-FC779991DD8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4DC0D83-60BD-41F0-9FDA-B863EB5234F4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188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A0FEDA4-5EFC-4CDF-A9C9-15CF8F34C7B4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4644516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4644516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4644516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A7BB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419570641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1EA27167-586B-4CD5-9939-5080A6B10AA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Title bespoke: add your own image with integrated key visual sails (see sample slides)</a:t>
            </a:r>
            <a:br>
              <a:rPr lang="en-US" noProof="0" dirty="0"/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6D35AF-E7A7-466A-A68A-C4638C2440D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73246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521616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520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59396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59396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27348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59396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9396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27348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59396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59396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204012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636060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6636060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204012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36060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636060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04012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636060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636060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239313844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A0FEDA4-5EFC-4CDF-A9C9-15CF8F34C7B4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4644516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4644516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4644516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E6B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370341011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3F05F24-D816-4D5B-84FD-79986AC230E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576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53938572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4B0B860-97E1-4E48-AF47-5ECE2C8E2E4A}"/>
              </a:ext>
            </a:extLst>
          </p:cNvPr>
          <p:cNvSpPr/>
          <p:nvPr/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688632 h 5796644"/>
              <a:gd name="connsiteX6" fmla="*/ 9072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5220580 h 5796644"/>
              <a:gd name="connsiteX10" fmla="*/ 0 w 11736000"/>
              <a:gd name="connsiteY10" fmla="*/ 1877957 h 5796644"/>
              <a:gd name="connsiteX11" fmla="*/ 540060 w 11736000"/>
              <a:gd name="connsiteY11" fmla="*/ 1877957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3008 w 11736000"/>
              <a:gd name="connsiteY4" fmla="*/ 5688632 h 5796644"/>
              <a:gd name="connsiteX5" fmla="*/ 9072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5688632 h 5796644"/>
              <a:gd name="connsiteX8" fmla="*/ 0 w 11736000"/>
              <a:gd name="connsiteY8" fmla="*/ 5220580 h 5796644"/>
              <a:gd name="connsiteX9" fmla="*/ 0 w 11736000"/>
              <a:gd name="connsiteY9" fmla="*/ 1877957 h 5796644"/>
              <a:gd name="connsiteX10" fmla="*/ 540060 w 11736000"/>
              <a:gd name="connsiteY10" fmla="*/ 1877957 h 5796644"/>
              <a:gd name="connsiteX11" fmla="*/ 540060 w 11736000"/>
              <a:gd name="connsiteY11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688632 h 5796644"/>
              <a:gd name="connsiteX7" fmla="*/ 0 w 11736000"/>
              <a:gd name="connsiteY7" fmla="*/ 5220580 h 5796644"/>
              <a:gd name="connsiteX8" fmla="*/ 0 w 11736000"/>
              <a:gd name="connsiteY8" fmla="*/ 1877957 h 5796644"/>
              <a:gd name="connsiteX9" fmla="*/ 540060 w 11736000"/>
              <a:gd name="connsiteY9" fmla="*/ 1877957 h 5796644"/>
              <a:gd name="connsiteX10" fmla="*/ 540060 w 11736000"/>
              <a:gd name="connsiteY10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5220580 h 5796644"/>
              <a:gd name="connsiteX7" fmla="*/ 0 w 11736000"/>
              <a:gd name="connsiteY7" fmla="*/ 1877957 h 5796644"/>
              <a:gd name="connsiteX8" fmla="*/ 540060 w 11736000"/>
              <a:gd name="connsiteY8" fmla="*/ 1877957 h 5796644"/>
              <a:gd name="connsiteX9" fmla="*/ 540060 w 11736000"/>
              <a:gd name="connsiteY9" fmla="*/ 0 h 5796644"/>
              <a:gd name="connsiteX0" fmla="*/ 540060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608512 h 5796644"/>
              <a:gd name="connsiteX3" fmla="*/ 9073008 w 11736000"/>
              <a:gd name="connsiteY3" fmla="*/ 4608512 h 5796644"/>
              <a:gd name="connsiteX4" fmla="*/ 9072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1877957 h 5796644"/>
              <a:gd name="connsiteX7" fmla="*/ 540060 w 11736000"/>
              <a:gd name="connsiteY7" fmla="*/ 1877957 h 5796644"/>
              <a:gd name="connsiteX8" fmla="*/ 540060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540060" y="0"/>
                </a:moveTo>
                <a:lnTo>
                  <a:pt x="11736000" y="0"/>
                </a:lnTo>
                <a:lnTo>
                  <a:pt x="11736000" y="4608512"/>
                </a:lnTo>
                <a:lnTo>
                  <a:pt x="9073008" y="4608512"/>
                </a:lnTo>
                <a:lnTo>
                  <a:pt x="9072000" y="5796644"/>
                </a:lnTo>
                <a:lnTo>
                  <a:pt x="0" y="5796644"/>
                </a:lnTo>
                <a:lnTo>
                  <a:pt x="0" y="1877957"/>
                </a:lnTo>
                <a:lnTo>
                  <a:pt x="540060" y="1877957"/>
                </a:lnTo>
                <a:lnTo>
                  <a:pt x="540060" y="0"/>
                </a:lnTo>
                <a:close/>
              </a:path>
            </a:pathLst>
          </a:custGeom>
          <a:solidFill>
            <a:srgbClr val="F3DF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1736812"/>
            <a:ext cx="9540000" cy="470898"/>
          </a:xfrm>
        </p:spPr>
        <p:txBody>
          <a:bodyPr vert="horz" anchor="t"/>
          <a:lstStyle>
            <a:lvl1pPr>
              <a:defRPr sz="34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257974631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11736000" cy="4356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16894037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204012" y="1664804"/>
            <a:ext cx="576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35090852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1664804"/>
            <a:ext cx="3780000" cy="4356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797424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27348" y="1448780"/>
            <a:ext cx="11736000" cy="4572000"/>
          </a:xfrm>
          <a:prstGeom prst="rect">
            <a:avLst/>
          </a:prstGeom>
          <a:solidFill>
            <a:srgbClr val="F3DF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8230602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664804"/>
            <a:ext cx="5760000" cy="4356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096000" y="1448780"/>
            <a:ext cx="5868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0343509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3F05F24-D816-4D5B-84FD-79986AC230E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5796644"/>
          </a:xfrm>
          <a:custGeom>
            <a:avLst/>
            <a:gdLst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4644516 h 5796644"/>
              <a:gd name="connsiteX10" fmla="*/ 0 w 11736000"/>
              <a:gd name="connsiteY10" fmla="*/ 2675674 h 5796644"/>
              <a:gd name="connsiteX11" fmla="*/ 432048 w 11736000"/>
              <a:gd name="connsiteY11" fmla="*/ 2675674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5688632 h 5796644"/>
              <a:gd name="connsiteX9" fmla="*/ 0 w 11736000"/>
              <a:gd name="connsiteY9" fmla="*/ 2675674 h 5796644"/>
              <a:gd name="connsiteX10" fmla="*/ 432048 w 11736000"/>
              <a:gd name="connsiteY10" fmla="*/ 2675674 h 5796644"/>
              <a:gd name="connsiteX11" fmla="*/ 432048 w 11736000"/>
              <a:gd name="connsiteY11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688632 h 5796644"/>
              <a:gd name="connsiteX6" fmla="*/ 10836000 w 11736000"/>
              <a:gd name="connsiteY6" fmla="*/ 5796644 h 5796644"/>
              <a:gd name="connsiteX7" fmla="*/ 0 w 11736000"/>
              <a:gd name="connsiteY7" fmla="*/ 5796644 h 5796644"/>
              <a:gd name="connsiteX8" fmla="*/ 0 w 11736000"/>
              <a:gd name="connsiteY8" fmla="*/ 2675674 h 5796644"/>
              <a:gd name="connsiteX9" fmla="*/ 432048 w 11736000"/>
              <a:gd name="connsiteY9" fmla="*/ 2675674 h 5796644"/>
              <a:gd name="connsiteX10" fmla="*/ 432048 w 11736000"/>
              <a:gd name="connsiteY10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7204 w 11736000"/>
              <a:gd name="connsiteY4" fmla="*/ 5688632 h 5796644"/>
              <a:gd name="connsiteX5" fmla="*/ 10836000 w 11736000"/>
              <a:gd name="connsiteY5" fmla="*/ 5796644 h 5796644"/>
              <a:gd name="connsiteX6" fmla="*/ 0 w 11736000"/>
              <a:gd name="connsiteY6" fmla="*/ 5796644 h 5796644"/>
              <a:gd name="connsiteX7" fmla="*/ 0 w 11736000"/>
              <a:gd name="connsiteY7" fmla="*/ 2675674 h 5796644"/>
              <a:gd name="connsiteX8" fmla="*/ 432048 w 11736000"/>
              <a:gd name="connsiteY8" fmla="*/ 2675674 h 5796644"/>
              <a:gd name="connsiteX9" fmla="*/ 432048 w 11736000"/>
              <a:gd name="connsiteY9" fmla="*/ 0 h 5796644"/>
              <a:gd name="connsiteX0" fmla="*/ 432048 w 11736000"/>
              <a:gd name="connsiteY0" fmla="*/ 0 h 5796644"/>
              <a:gd name="connsiteX1" fmla="*/ 11736000 w 11736000"/>
              <a:gd name="connsiteY1" fmla="*/ 0 h 5796644"/>
              <a:gd name="connsiteX2" fmla="*/ 11736000 w 11736000"/>
              <a:gd name="connsiteY2" fmla="*/ 4392488 h 5796644"/>
              <a:gd name="connsiteX3" fmla="*/ 10837204 w 11736000"/>
              <a:gd name="connsiteY3" fmla="*/ 4392488 h 5796644"/>
              <a:gd name="connsiteX4" fmla="*/ 10836000 w 11736000"/>
              <a:gd name="connsiteY4" fmla="*/ 5796644 h 5796644"/>
              <a:gd name="connsiteX5" fmla="*/ 0 w 11736000"/>
              <a:gd name="connsiteY5" fmla="*/ 5796644 h 5796644"/>
              <a:gd name="connsiteX6" fmla="*/ 0 w 11736000"/>
              <a:gd name="connsiteY6" fmla="*/ 2675674 h 5796644"/>
              <a:gd name="connsiteX7" fmla="*/ 432048 w 11736000"/>
              <a:gd name="connsiteY7" fmla="*/ 2675674 h 5796644"/>
              <a:gd name="connsiteX8" fmla="*/ 432048 w 11736000"/>
              <a:gd name="connsiteY8" fmla="*/ 0 h 579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6000" h="5796644">
                <a:moveTo>
                  <a:pt x="432048" y="0"/>
                </a:moveTo>
                <a:lnTo>
                  <a:pt x="11736000" y="0"/>
                </a:lnTo>
                <a:lnTo>
                  <a:pt x="11736000" y="4392488"/>
                </a:lnTo>
                <a:lnTo>
                  <a:pt x="10837204" y="4392488"/>
                </a:lnTo>
                <a:cubicBezTo>
                  <a:pt x="10836803" y="4860540"/>
                  <a:pt x="10836401" y="5328592"/>
                  <a:pt x="10836000" y="5796644"/>
                </a:cubicBezTo>
                <a:lnTo>
                  <a:pt x="0" y="5796644"/>
                </a:lnTo>
                <a:lnTo>
                  <a:pt x="0" y="2675674"/>
                </a:lnTo>
                <a:lnTo>
                  <a:pt x="432048" y="2675674"/>
                </a:lnTo>
                <a:lnTo>
                  <a:pt x="432048" y="0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576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91444" y="2467925"/>
            <a:ext cx="9540000" cy="553998"/>
          </a:xfrm>
        </p:spPr>
        <p:txBody>
          <a:bodyPr vert="horz" anchor="t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10577686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7" y="1664804"/>
            <a:ext cx="3780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1664804"/>
            <a:ext cx="3744000" cy="4356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8184232" y="1448780"/>
            <a:ext cx="3780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6618279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25">
          <p15:clr>
            <a:srgbClr val="FBAE40"/>
          </p15:clr>
        </p15:guide>
        <p15:guide id="2" pos="2661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223792" y="3717032"/>
            <a:ext cx="3744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8184232" y="3717032"/>
            <a:ext cx="3780000" cy="230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4223794" y="1448780"/>
            <a:ext cx="3744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8184232" y="1448780"/>
            <a:ext cx="3780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13223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61">
          <p15:clr>
            <a:srgbClr val="FBAE40"/>
          </p15:clr>
        </p15:guide>
        <p15:guide id="2" pos="2525">
          <p15:clr>
            <a:srgbClr val="FBAE40"/>
          </p15:clr>
        </p15:guide>
        <p15:guide id="3" pos="5019">
          <p15:clr>
            <a:srgbClr val="FBAE40"/>
          </p15:clr>
        </p15:guide>
        <p15:guide id="4" pos="5155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736000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736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204124029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9">
            <a:extLst>
              <a:ext uri="{FF2B5EF4-FFF2-40B4-BE49-F238E27FC236}">
                <a16:creationId xmlns:a16="http://schemas.microsoft.com/office/drawing/2014/main" id="{BF27BF86-1C59-440E-894C-FA93E0BDB21C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E3BEB8"/>
              </a:gs>
              <a:gs pos="100000">
                <a:srgbClr val="F7DD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82BFA7C-8CC0-46BD-86F3-9518A7539D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2925312" y="697362"/>
            <a:ext cx="6372000" cy="44763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845FD22-7A3A-4557-8B9A-AC8987A3EA3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4843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F1063ACD-2381-41A8-B20A-F2527A5C8863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E3BEB8"/>
              </a:gs>
              <a:gs pos="100000">
                <a:srgbClr val="F7DD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E62F1C35-8EB3-43FB-AC86-0F8629A0962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356CA35-6D04-4E0E-BA9F-B48057E1C379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0214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873C5E77-B7AF-421D-BCE3-ABE852EEC1C5}"/>
              </a:ext>
            </a:extLst>
          </p:cNvPr>
          <p:cNvSpPr/>
          <p:nvPr/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gradFill flip="none" rotWithShape="1">
            <a:gsLst>
              <a:gs pos="1000">
                <a:srgbClr val="E3BEB8"/>
              </a:gs>
              <a:gs pos="100000">
                <a:srgbClr val="F7DD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0034B150-7B5F-4F89-994B-8E2AF18CED6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312024" y="224644"/>
            <a:ext cx="5651324" cy="6408000"/>
          </a:xfrm>
          <a:custGeom>
            <a:avLst/>
            <a:gdLst>
              <a:gd name="connsiteX0" fmla="*/ 0 w 5651324"/>
              <a:gd name="connsiteY0" fmla="*/ 0 h 6408000"/>
              <a:gd name="connsiteX1" fmla="*/ 5651324 w 5651324"/>
              <a:gd name="connsiteY1" fmla="*/ 0 h 6408000"/>
              <a:gd name="connsiteX2" fmla="*/ 5651324 w 5651324"/>
              <a:gd name="connsiteY2" fmla="*/ 5341097 h 6408000"/>
              <a:gd name="connsiteX3" fmla="*/ 2341176 w 5651324"/>
              <a:gd name="connsiteY3" fmla="*/ 5341097 h 6408000"/>
              <a:gd name="connsiteX4" fmla="*/ 2341176 w 5651324"/>
              <a:gd name="connsiteY4" fmla="*/ 5436604 h 6408000"/>
              <a:gd name="connsiteX5" fmla="*/ 2340260 w 5651324"/>
              <a:gd name="connsiteY5" fmla="*/ 5436604 h 6408000"/>
              <a:gd name="connsiteX6" fmla="*/ 2340260 w 5651324"/>
              <a:gd name="connsiteY6" fmla="*/ 6408000 h 6408000"/>
              <a:gd name="connsiteX7" fmla="*/ 0 w 5651324"/>
              <a:gd name="connsiteY7" fmla="*/ 6408000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1324" h="6408000">
                <a:moveTo>
                  <a:pt x="0" y="0"/>
                </a:moveTo>
                <a:lnTo>
                  <a:pt x="5651324" y="0"/>
                </a:lnTo>
                <a:lnTo>
                  <a:pt x="5651324" y="5341097"/>
                </a:lnTo>
                <a:lnTo>
                  <a:pt x="2341176" y="5341097"/>
                </a:lnTo>
                <a:lnTo>
                  <a:pt x="2341176" y="5436604"/>
                </a:lnTo>
                <a:lnTo>
                  <a:pt x="2340260" y="5436604"/>
                </a:lnTo>
                <a:lnTo>
                  <a:pt x="2340260" y="6408000"/>
                </a:lnTo>
                <a:lnTo>
                  <a:pt x="0" y="640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387659"/>
            <a:ext cx="5040000" cy="1177245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504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DFB5CDCA-C1F6-46D5-8114-EDF8C9050D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3D55BDC-6C00-402B-90AA-F22696F3A647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3768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BCCB24D1-1930-4692-BCB4-2D015F3F3B1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34D38C5-1AE2-48F2-B904-368AF1BB919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1740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14F18E71-29D3-41B6-BF4E-FC779991DD8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88F0433-0C1E-45C4-91D5-A71D1E7489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10449309" y="430064"/>
            <a:ext cx="1314450" cy="922338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4DC0D83-60BD-41F0-9FDA-B863EB5234F4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763854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1EA27167-586B-4CD5-9939-5080A6B10AA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27348" y="224644"/>
            <a:ext cx="11736000" cy="6408000"/>
          </a:xfrm>
          <a:custGeom>
            <a:avLst/>
            <a:gdLst>
              <a:gd name="connsiteX0" fmla="*/ 396045 w 11736000"/>
              <a:gd name="connsiteY0" fmla="*/ 0 h 6408000"/>
              <a:gd name="connsiteX1" fmla="*/ 11736000 w 11736000"/>
              <a:gd name="connsiteY1" fmla="*/ 0 h 6408000"/>
              <a:gd name="connsiteX2" fmla="*/ 11736000 w 11736000"/>
              <a:gd name="connsiteY2" fmla="*/ 5341097 h 6408000"/>
              <a:gd name="connsiteX3" fmla="*/ 8425852 w 11736000"/>
              <a:gd name="connsiteY3" fmla="*/ 5341097 h 6408000"/>
              <a:gd name="connsiteX4" fmla="*/ 8425852 w 11736000"/>
              <a:gd name="connsiteY4" fmla="*/ 5436604 h 6408000"/>
              <a:gd name="connsiteX5" fmla="*/ 8424936 w 11736000"/>
              <a:gd name="connsiteY5" fmla="*/ 5436604 h 6408000"/>
              <a:gd name="connsiteX6" fmla="*/ 8424936 w 11736000"/>
              <a:gd name="connsiteY6" fmla="*/ 6408000 h 6408000"/>
              <a:gd name="connsiteX7" fmla="*/ 0 w 11736000"/>
              <a:gd name="connsiteY7" fmla="*/ 6408000 h 6408000"/>
              <a:gd name="connsiteX8" fmla="*/ 0 w 11736000"/>
              <a:gd name="connsiteY8" fmla="*/ 2208944 h 6408000"/>
              <a:gd name="connsiteX9" fmla="*/ 396045 w 11736000"/>
              <a:gd name="connsiteY9" fmla="*/ 2208944 h 64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6000" h="6408000">
                <a:moveTo>
                  <a:pt x="396045" y="0"/>
                </a:moveTo>
                <a:lnTo>
                  <a:pt x="11736000" y="0"/>
                </a:lnTo>
                <a:lnTo>
                  <a:pt x="11736000" y="5341097"/>
                </a:lnTo>
                <a:lnTo>
                  <a:pt x="8425852" y="5341097"/>
                </a:lnTo>
                <a:lnTo>
                  <a:pt x="8425852" y="5436604"/>
                </a:lnTo>
                <a:lnTo>
                  <a:pt x="8424936" y="5436604"/>
                </a:lnTo>
                <a:lnTo>
                  <a:pt x="8424936" y="6408000"/>
                </a:lnTo>
                <a:lnTo>
                  <a:pt x="0" y="6408000"/>
                </a:lnTo>
                <a:lnTo>
                  <a:pt x="0" y="2208944"/>
                </a:lnTo>
                <a:lnTo>
                  <a:pt x="396045" y="22089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504000" tIns="72000" rIns="72000" bIns="72000" anchor="t">
            <a:noAutofit/>
          </a:bodyPr>
          <a:lstStyle>
            <a:lvl1pPr>
              <a:spcBef>
                <a:spcPts val="0"/>
              </a:spcBef>
              <a:defRPr sz="1200" b="0">
                <a:latin typeface="+mn-lt"/>
              </a:defRPr>
            </a:lvl1pPr>
          </a:lstStyle>
          <a:p>
            <a:r>
              <a:rPr lang="en-US" noProof="0" dirty="0"/>
              <a:t>Title bespoke: add your own image with integrated key visual sails (see sample slides)</a:t>
            </a:r>
            <a:br>
              <a:rPr lang="en-US" noProof="0" dirty="0"/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1052972" y="1976281"/>
            <a:ext cx="7560000" cy="588623"/>
          </a:xfrm>
        </p:spPr>
        <p:txBody>
          <a:bodyPr vert="horz" anchor="b"/>
          <a:lstStyle>
            <a:lvl1pPr>
              <a:lnSpc>
                <a:spcPct val="850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052972" y="2564904"/>
            <a:ext cx="7560000" cy="523220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45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3392" y="4412878"/>
            <a:ext cx="3600000" cy="1200329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3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6D35AF-E7A7-466A-A68A-C4638C2440DF}"/>
              </a:ext>
            </a:extLst>
          </p:cNvPr>
          <p:cNvSpPr>
            <a:spLocks noChangeAspect="1"/>
          </p:cNvSpPr>
          <p:nvPr userDrawn="1"/>
        </p:nvSpPr>
        <p:spPr>
          <a:xfrm>
            <a:off x="9106784" y="5988842"/>
            <a:ext cx="2635567" cy="35286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80542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A425-2CB2-4541-BE1A-E404341F7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27348" y="188640"/>
            <a:ext cx="11521616" cy="443198"/>
          </a:xfrm>
        </p:spPr>
        <p:txBody>
          <a:bodyPr vert="horz"/>
          <a:lstStyle>
            <a:lvl1pPr>
              <a:defRPr/>
            </a:lvl1pPr>
          </a:lstStyle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944865-6B1B-4E0F-AC90-7790022258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gray"/>
        <p:txBody>
          <a:bodyPr/>
          <a:lstStyle/>
          <a:p>
            <a:r>
              <a:rPr lang="en-US" noProof="0"/>
              <a:t>Sample slides |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295B9-0563-4351-B190-BCDD282037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27348" y="631838"/>
            <a:ext cx="11520000" cy="461665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7348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59396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59396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27348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59396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9396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27348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59396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59396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204012" y="1592796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636060" y="1757427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6636060" y="2024844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204012" y="2960948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36060" y="3125579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636060" y="3392996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204012" y="4329100"/>
            <a:ext cx="221214" cy="461665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30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636060" y="4493731"/>
            <a:ext cx="5328000" cy="246221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6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636060" y="4761148"/>
            <a:ext cx="5328000" cy="215444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3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1343086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vmlDrawing" Target="../drawings/vmlDrawing1.v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vmlDrawing" Target="../drawings/vmlDrawing2.v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oleObject" Target="../embeddings/oleObject2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40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vmlDrawing" Target="../drawings/vmlDrawing3.v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47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oleObject" Target="../embeddings/oleObject3.bin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73.xml"/><Relationship Id="rId3" Type="http://schemas.openxmlformats.org/officeDocument/2006/relationships/slideLayout" Target="../slideLayouts/slideLayout58.xml"/><Relationship Id="rId21" Type="http://schemas.openxmlformats.org/officeDocument/2006/relationships/vmlDrawing" Target="../drawings/vmlDrawing4.vml"/><Relationship Id="rId7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2.xml"/><Relationship Id="rId2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71.xml"/><Relationship Id="rId20" Type="http://schemas.openxmlformats.org/officeDocument/2006/relationships/theme" Target="../theme/theme4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60.xml"/><Relationship Id="rId15" Type="http://schemas.openxmlformats.org/officeDocument/2006/relationships/slideLayout" Target="../slideLayouts/slideLayout70.xml"/><Relationship Id="rId23" Type="http://schemas.openxmlformats.org/officeDocument/2006/relationships/oleObject" Target="../embeddings/oleObject4.bin"/><Relationship Id="rId10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74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9.xml"/><Relationship Id="rId22" Type="http://schemas.openxmlformats.org/officeDocument/2006/relationships/tags" Target="../tags/tag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3" Type="http://schemas.openxmlformats.org/officeDocument/2006/relationships/slideLayout" Target="../slideLayouts/slideLayout77.xml"/><Relationship Id="rId21" Type="http://schemas.openxmlformats.org/officeDocument/2006/relationships/tags" Target="../tags/tag5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0" Type="http://schemas.openxmlformats.org/officeDocument/2006/relationships/vmlDrawing" Target="../drawings/vmlDrawing5.v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5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9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84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Relationship Id="rId22" Type="http://schemas.openxmlformats.org/officeDocument/2006/relationships/oleObject" Target="../embeddings/oleObject5.bin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.xml"/><Relationship Id="rId13" Type="http://schemas.openxmlformats.org/officeDocument/2006/relationships/slideLayout" Target="../slideLayouts/slideLayout105.xml"/><Relationship Id="rId18" Type="http://schemas.openxmlformats.org/officeDocument/2006/relationships/slideLayout" Target="../slideLayouts/slideLayout110.xml"/><Relationship Id="rId3" Type="http://schemas.openxmlformats.org/officeDocument/2006/relationships/slideLayout" Target="../slideLayouts/slideLayout95.xml"/><Relationship Id="rId21" Type="http://schemas.openxmlformats.org/officeDocument/2006/relationships/tags" Target="../tags/tag6.xml"/><Relationship Id="rId7" Type="http://schemas.openxmlformats.org/officeDocument/2006/relationships/slideLayout" Target="../slideLayouts/slideLayout99.xml"/><Relationship Id="rId12" Type="http://schemas.openxmlformats.org/officeDocument/2006/relationships/slideLayout" Target="../slideLayouts/slideLayout104.xml"/><Relationship Id="rId17" Type="http://schemas.openxmlformats.org/officeDocument/2006/relationships/slideLayout" Target="../slideLayouts/slideLayout109.xml"/><Relationship Id="rId2" Type="http://schemas.openxmlformats.org/officeDocument/2006/relationships/slideLayout" Target="../slideLayouts/slideLayout94.xml"/><Relationship Id="rId16" Type="http://schemas.openxmlformats.org/officeDocument/2006/relationships/slideLayout" Target="../slideLayouts/slideLayout108.xml"/><Relationship Id="rId20" Type="http://schemas.openxmlformats.org/officeDocument/2006/relationships/vmlDrawing" Target="../drawings/vmlDrawing6.v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97.xml"/><Relationship Id="rId15" Type="http://schemas.openxmlformats.org/officeDocument/2006/relationships/slideLayout" Target="../slideLayouts/slideLayout107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2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Relationship Id="rId14" Type="http://schemas.openxmlformats.org/officeDocument/2006/relationships/slideLayout" Target="../slideLayouts/slideLayout106.xml"/><Relationship Id="rId22" Type="http://schemas.openxmlformats.org/officeDocument/2006/relationships/oleObject" Target="../embeddings/oleObject6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2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74" name="think-cell Slide" r:id="rId23" imgW="306" imgH="306" progId="TCLayout.ActiveDocument.1">
                  <p:embed/>
                </p:oleObj>
              </mc:Choice>
              <mc:Fallback>
                <p:oleObj name="think-cell Slide" r:id="rId2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27807" y="185794"/>
            <a:ext cx="117360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27807" y="1664804"/>
            <a:ext cx="11736000" cy="43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659855" y="6448690"/>
            <a:ext cx="900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Sample slides |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27347" y="6448690"/>
            <a:ext cx="36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E1436D9-F116-4999-A3D1-5B0370FA0AE3}"/>
              </a:ext>
            </a:extLst>
          </p:cNvPr>
          <p:cNvSpPr>
            <a:spLocks noChangeAspect="1"/>
          </p:cNvSpPr>
          <p:nvPr userDrawn="1"/>
        </p:nvSpPr>
        <p:spPr>
          <a:xfrm>
            <a:off x="10232207" y="6371809"/>
            <a:ext cx="1731600" cy="23183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006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901" r:id="rId12"/>
    <p:sldLayoutId id="2147483902" r:id="rId13"/>
    <p:sldLayoutId id="2147483903" r:id="rId14"/>
    <p:sldLayoutId id="2147483904" r:id="rId15"/>
    <p:sldLayoutId id="2147483905" r:id="rId16"/>
    <p:sldLayoutId id="2147483906" r:id="rId17"/>
    <p:sldLayoutId id="2147483907" r:id="rId18"/>
    <p:sldLayoutId id="214748399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648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864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orient="horz" pos="3793">
          <p15:clr>
            <a:srgbClr val="F26B43"/>
          </p15:clr>
        </p15:guide>
        <p15:guide id="3" pos="143">
          <p15:clr>
            <a:srgbClr val="F26B43"/>
          </p15:clr>
        </p15:guide>
        <p15:guide id="4" pos="7537">
          <p15:clr>
            <a:srgbClr val="F26B43"/>
          </p15:clr>
        </p15:guide>
        <p15:guide id="5" pos="3908">
          <p15:clr>
            <a:srgbClr val="F26B43"/>
          </p15:clr>
        </p15:guide>
        <p15:guide id="6" pos="377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2" name="think-cell Slide" r:id="rId22" imgW="306" imgH="306" progId="TCLayout.ActiveDocument.1">
                  <p:embed/>
                </p:oleObj>
              </mc:Choice>
              <mc:Fallback>
                <p:oleObj name="think-cell Slide" r:id="rId22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27807" y="185794"/>
            <a:ext cx="117360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27807" y="1664804"/>
            <a:ext cx="11736000" cy="43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659855" y="6448690"/>
            <a:ext cx="900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Sample slides |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27347" y="6448690"/>
            <a:ext cx="36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09336D1-6240-46E7-B41F-177ADDB84C15}"/>
              </a:ext>
            </a:extLst>
          </p:cNvPr>
          <p:cNvSpPr>
            <a:spLocks noChangeAspect="1"/>
          </p:cNvSpPr>
          <p:nvPr userDrawn="1"/>
        </p:nvSpPr>
        <p:spPr>
          <a:xfrm>
            <a:off x="10232207" y="6371809"/>
            <a:ext cx="1731600" cy="23183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08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919" r:id="rId12"/>
    <p:sldLayoutId id="2147483920" r:id="rId13"/>
    <p:sldLayoutId id="2147483921" r:id="rId14"/>
    <p:sldLayoutId id="2147483922" r:id="rId15"/>
    <p:sldLayoutId id="2147483923" r:id="rId16"/>
    <p:sldLayoutId id="2147483924" r:id="rId17"/>
    <p:sldLayoutId id="2147483925" r:id="rId1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648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864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orient="horz" pos="3793">
          <p15:clr>
            <a:srgbClr val="F26B43"/>
          </p15:clr>
        </p15:guide>
        <p15:guide id="3" pos="143">
          <p15:clr>
            <a:srgbClr val="F26B43"/>
          </p15:clr>
        </p15:guide>
        <p15:guide id="4" pos="7537">
          <p15:clr>
            <a:srgbClr val="F26B43"/>
          </p15:clr>
        </p15:guide>
        <p15:guide id="5" pos="3908">
          <p15:clr>
            <a:srgbClr val="F26B43"/>
          </p15:clr>
        </p15:guide>
        <p15:guide id="6" pos="377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16" name="think-cell Slide" r:id="rId22" imgW="306" imgH="306" progId="TCLayout.ActiveDocument.1">
                  <p:embed/>
                </p:oleObj>
              </mc:Choice>
              <mc:Fallback>
                <p:oleObj name="think-cell Slide" r:id="rId22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27807" y="185794"/>
            <a:ext cx="117360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27807" y="1664804"/>
            <a:ext cx="11736000" cy="43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659855" y="6448690"/>
            <a:ext cx="900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Sample slides |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27347" y="6448690"/>
            <a:ext cx="36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AD74332-785E-49F7-98CE-7FADBC26F898}"/>
              </a:ext>
            </a:extLst>
          </p:cNvPr>
          <p:cNvSpPr>
            <a:spLocks noChangeAspect="1"/>
          </p:cNvSpPr>
          <p:nvPr userDrawn="1"/>
        </p:nvSpPr>
        <p:spPr>
          <a:xfrm>
            <a:off x="10232207" y="6371809"/>
            <a:ext cx="1731600" cy="23183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59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6" r:id="rId1"/>
    <p:sldLayoutId id="2147483927" r:id="rId2"/>
    <p:sldLayoutId id="2147483928" r:id="rId3"/>
    <p:sldLayoutId id="2147483929" r:id="rId4"/>
    <p:sldLayoutId id="2147483930" r:id="rId5"/>
    <p:sldLayoutId id="2147483931" r:id="rId6"/>
    <p:sldLayoutId id="2147483932" r:id="rId7"/>
    <p:sldLayoutId id="2147483933" r:id="rId8"/>
    <p:sldLayoutId id="2147483934" r:id="rId9"/>
    <p:sldLayoutId id="2147483935" r:id="rId10"/>
    <p:sldLayoutId id="2147483936" r:id="rId11"/>
    <p:sldLayoutId id="2147483937" r:id="rId12"/>
    <p:sldLayoutId id="2147483938" r:id="rId13"/>
    <p:sldLayoutId id="2147483939" r:id="rId14"/>
    <p:sldLayoutId id="2147483940" r:id="rId15"/>
    <p:sldLayoutId id="2147483941" r:id="rId16"/>
    <p:sldLayoutId id="2147483942" r:id="rId17"/>
    <p:sldLayoutId id="2147483943" r:id="rId1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648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864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orient="horz" pos="3793">
          <p15:clr>
            <a:srgbClr val="F26B43"/>
          </p15:clr>
        </p15:guide>
        <p15:guide id="3" pos="143">
          <p15:clr>
            <a:srgbClr val="F26B43"/>
          </p15:clr>
        </p15:guide>
        <p15:guide id="4" pos="7537">
          <p15:clr>
            <a:srgbClr val="F26B43"/>
          </p15:clr>
        </p15:guide>
        <p15:guide id="5" pos="3908">
          <p15:clr>
            <a:srgbClr val="F26B43"/>
          </p15:clr>
        </p15:guide>
        <p15:guide id="6" pos="377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2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1" name="think-cell Slide" r:id="rId23" imgW="306" imgH="306" progId="TCLayout.ActiveDocument.1">
                  <p:embed/>
                </p:oleObj>
              </mc:Choice>
              <mc:Fallback>
                <p:oleObj name="think-cell Slide" r:id="rId2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27807" y="185794"/>
            <a:ext cx="117360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27807" y="1664804"/>
            <a:ext cx="11736000" cy="43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659855" y="6448690"/>
            <a:ext cx="900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Sample slides |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27347" y="6448690"/>
            <a:ext cx="36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465DAC8-9454-48BD-BD01-EB5E830D39E7}"/>
              </a:ext>
            </a:extLst>
          </p:cNvPr>
          <p:cNvSpPr>
            <a:spLocks noChangeAspect="1"/>
          </p:cNvSpPr>
          <p:nvPr userDrawn="1"/>
        </p:nvSpPr>
        <p:spPr>
          <a:xfrm>
            <a:off x="10232207" y="6371809"/>
            <a:ext cx="1731600" cy="23183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384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  <p:sldLayoutId id="2147483955" r:id="rId12"/>
    <p:sldLayoutId id="2147483956" r:id="rId13"/>
    <p:sldLayoutId id="2147483957" r:id="rId14"/>
    <p:sldLayoutId id="2147483958" r:id="rId15"/>
    <p:sldLayoutId id="2147483959" r:id="rId16"/>
    <p:sldLayoutId id="2147483960" r:id="rId17"/>
    <p:sldLayoutId id="2147483961" r:id="rId18"/>
    <p:sldLayoutId id="2147483999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648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864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orient="horz" pos="3793">
          <p15:clr>
            <a:srgbClr val="F26B43"/>
          </p15:clr>
        </p15:guide>
        <p15:guide id="3" pos="143">
          <p15:clr>
            <a:srgbClr val="F26B43"/>
          </p15:clr>
        </p15:guide>
        <p15:guide id="4" pos="7537">
          <p15:clr>
            <a:srgbClr val="F26B43"/>
          </p15:clr>
        </p15:guide>
        <p15:guide id="5" pos="3908">
          <p15:clr>
            <a:srgbClr val="F26B43"/>
          </p15:clr>
        </p15:guide>
        <p15:guide id="6" pos="3772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4" name="think-cell Slide" r:id="rId22" imgW="306" imgH="306" progId="TCLayout.ActiveDocument.1">
                  <p:embed/>
                </p:oleObj>
              </mc:Choice>
              <mc:Fallback>
                <p:oleObj name="think-cell Slide" r:id="rId22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27807" y="185794"/>
            <a:ext cx="117360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27807" y="1664804"/>
            <a:ext cx="11736000" cy="43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659855" y="6448690"/>
            <a:ext cx="900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Sample slides |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27347" y="6448690"/>
            <a:ext cx="36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EF6379C-C1FC-42B1-ADE5-D6DAFF801AB3}"/>
              </a:ext>
            </a:extLst>
          </p:cNvPr>
          <p:cNvSpPr>
            <a:spLocks noChangeAspect="1"/>
          </p:cNvSpPr>
          <p:nvPr userDrawn="1"/>
        </p:nvSpPr>
        <p:spPr>
          <a:xfrm>
            <a:off x="10232207" y="6371809"/>
            <a:ext cx="1731600" cy="23183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908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3963" r:id="rId2"/>
    <p:sldLayoutId id="2147483964" r:id="rId3"/>
    <p:sldLayoutId id="2147483965" r:id="rId4"/>
    <p:sldLayoutId id="2147483966" r:id="rId5"/>
    <p:sldLayoutId id="2147483967" r:id="rId6"/>
    <p:sldLayoutId id="2147483968" r:id="rId7"/>
    <p:sldLayoutId id="2147483969" r:id="rId8"/>
    <p:sldLayoutId id="2147483970" r:id="rId9"/>
    <p:sldLayoutId id="2147483971" r:id="rId10"/>
    <p:sldLayoutId id="2147483972" r:id="rId11"/>
    <p:sldLayoutId id="2147483973" r:id="rId12"/>
    <p:sldLayoutId id="2147483974" r:id="rId13"/>
    <p:sldLayoutId id="2147483975" r:id="rId14"/>
    <p:sldLayoutId id="2147483976" r:id="rId15"/>
    <p:sldLayoutId id="2147483977" r:id="rId16"/>
    <p:sldLayoutId id="2147483978" r:id="rId17"/>
    <p:sldLayoutId id="2147483979" r:id="rId1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648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864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orient="horz" pos="3793">
          <p15:clr>
            <a:srgbClr val="F26B43"/>
          </p15:clr>
        </p15:guide>
        <p15:guide id="3" pos="143">
          <p15:clr>
            <a:srgbClr val="F26B43"/>
          </p15:clr>
        </p15:guide>
        <p15:guide id="4" pos="7537">
          <p15:clr>
            <a:srgbClr val="F26B43"/>
          </p15:clr>
        </p15:guide>
        <p15:guide id="5" pos="3908">
          <p15:clr>
            <a:srgbClr val="F26B43"/>
          </p15:clr>
        </p15:guide>
        <p15:guide id="6" pos="3772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88" name="think-cell Slide" r:id="rId22" imgW="306" imgH="306" progId="TCLayout.ActiveDocument.1">
                  <p:embed/>
                </p:oleObj>
              </mc:Choice>
              <mc:Fallback>
                <p:oleObj name="think-cell Slide" r:id="rId22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27807" y="185794"/>
            <a:ext cx="117360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27807" y="1664804"/>
            <a:ext cx="11736000" cy="43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659855" y="6448690"/>
            <a:ext cx="900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Sample slides | 2022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27347" y="6448690"/>
            <a:ext cx="360000" cy="184666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2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171BEA-EABC-4CD6-89E3-DA4C43C5729A}"/>
              </a:ext>
            </a:extLst>
          </p:cNvPr>
          <p:cNvSpPr>
            <a:spLocks noChangeAspect="1"/>
          </p:cNvSpPr>
          <p:nvPr userDrawn="1"/>
        </p:nvSpPr>
        <p:spPr>
          <a:xfrm>
            <a:off x="10232207" y="6371809"/>
            <a:ext cx="1731600" cy="23183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68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0" r:id="rId1"/>
    <p:sldLayoutId id="2147483981" r:id="rId2"/>
    <p:sldLayoutId id="2147483982" r:id="rId3"/>
    <p:sldLayoutId id="2147483983" r:id="rId4"/>
    <p:sldLayoutId id="2147483984" r:id="rId5"/>
    <p:sldLayoutId id="2147483985" r:id="rId6"/>
    <p:sldLayoutId id="2147483986" r:id="rId7"/>
    <p:sldLayoutId id="2147483987" r:id="rId8"/>
    <p:sldLayoutId id="2147483988" r:id="rId9"/>
    <p:sldLayoutId id="2147483989" r:id="rId10"/>
    <p:sldLayoutId id="2147483990" r:id="rId11"/>
    <p:sldLayoutId id="2147483991" r:id="rId12"/>
    <p:sldLayoutId id="2147483992" r:id="rId13"/>
    <p:sldLayoutId id="2147483993" r:id="rId14"/>
    <p:sldLayoutId id="2147483994" r:id="rId15"/>
    <p:sldLayoutId id="2147483995" r:id="rId16"/>
    <p:sldLayoutId id="2147483996" r:id="rId17"/>
    <p:sldLayoutId id="2147483997" r:id="rId1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648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864000" indent="-216000" algn="l" defTabSz="9144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080000" indent="-216000" algn="l" defTabSz="9144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orient="horz" pos="3793">
          <p15:clr>
            <a:srgbClr val="F26B43"/>
          </p15:clr>
        </p15:guide>
        <p15:guide id="3" pos="143">
          <p15:clr>
            <a:srgbClr val="F26B43"/>
          </p15:clr>
        </p15:guide>
        <p15:guide id="4" pos="7537">
          <p15:clr>
            <a:srgbClr val="F26B43"/>
          </p15:clr>
        </p15:guide>
        <p15:guide id="5" pos="3908">
          <p15:clr>
            <a:srgbClr val="F26B43"/>
          </p15:clr>
        </p15:guide>
        <p15:guide id="6" pos="37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9.jp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B64C-8C41-471C-86AB-5A8A95F1D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 Hackathon 2022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BF175-F903-4FC3-B910-1A3B3E81FC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2972" y="2564904"/>
            <a:ext cx="7560000" cy="1046440"/>
          </a:xfrm>
        </p:spPr>
        <p:txBody>
          <a:bodyPr/>
          <a:lstStyle/>
          <a:p>
            <a:r>
              <a:rPr lang="en-US" dirty="0"/>
              <a:t>Team Cyber-</a:t>
            </a:r>
            <a:r>
              <a:rPr lang="en-US" dirty="0" err="1"/>
              <a:t>Wyber</a:t>
            </a:r>
            <a:endParaRPr lang="en-US" dirty="0"/>
          </a:p>
          <a:p>
            <a:r>
              <a:rPr lang="en-US" dirty="0"/>
              <a:t>Problem Statement 2 – MoM-bot</a:t>
            </a:r>
          </a:p>
        </p:txBody>
      </p:sp>
    </p:spTree>
    <p:extLst>
      <p:ext uri="{BB962C8B-B14F-4D97-AF65-F5344CB8AC3E}">
        <p14:creationId xmlns:p14="http://schemas.microsoft.com/office/powerpoint/2010/main" val="2273306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0DFE5-585C-417B-AB76-C89233CBD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b="1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0B5A8A03-126C-4DE8-99AB-0D0F0F9FD6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774825-35DB-4612-9712-DA03DBF07B7E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2A2B3A-EDD3-4C54-820A-B30088E893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5B61FE-17D9-4989-9184-F40BC4DC36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Team 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B30EFCD-9A30-42DF-85BE-9A3D51FE3C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2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4AD1EF-5CE6-48B5-A24E-EFFA880481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E86AEC1-D4C2-427F-8D45-0F3957B984F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/>
              <a:t>3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A221331-9AEE-40FA-AE96-F344F7DC56E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1861D5-5160-40AA-A135-A8C2947A4E0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/>
              <a:t>4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449CB74-4D50-4299-ADA9-A200A721760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1FA86F9-E496-49EE-87F7-97D0EC46F2A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/>
              <a:t>5</a:t>
            </a:r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85DBCE0-917F-47C4-8068-FC027752C06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Learnings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A7D2C62-B7FC-4D78-9B94-841184FB5CA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What have we learnt?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EA2CCD9A-B746-4078-AC0F-1C37E430F95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/>
              <a:t>6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B637DDE-58F1-49FB-B13A-F80C6E27C13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Actions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2988527-B6E5-43E5-8ED3-0AFB1F46F63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Courses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34556BFD-74AB-46E9-A465-8FB56FB0FFA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Known Issues/Challenges</a:t>
            </a:r>
          </a:p>
        </p:txBody>
      </p:sp>
    </p:spTree>
    <p:extLst>
      <p:ext uri="{BB962C8B-B14F-4D97-AF65-F5344CB8AC3E}">
        <p14:creationId xmlns:p14="http://schemas.microsoft.com/office/powerpoint/2010/main" val="1529058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494C-DE84-48E5-B0E6-3CBF2B1FF8DC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Team Introduction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094621-B02A-4FFC-BDD6-AE43CD70B7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432000" y="1664804"/>
            <a:ext cx="5760000" cy="4356000"/>
          </a:xfrm>
        </p:spPr>
        <p:txBody>
          <a:bodyPr/>
          <a:lstStyle/>
          <a:p>
            <a:r>
              <a:rPr lang="en-US" dirty="0"/>
              <a:t>Ashish Bhuyekar</a:t>
            </a:r>
          </a:p>
          <a:p>
            <a:pPr lvl="1"/>
            <a:r>
              <a:rPr lang="en-US" dirty="0"/>
              <a:t>Cybersecurity ASM (Attack Surface Management)</a:t>
            </a:r>
          </a:p>
          <a:p>
            <a:pPr lvl="2"/>
            <a:r>
              <a:rPr lang="en-US" dirty="0"/>
              <a:t>Data Management &amp; Analytics</a:t>
            </a:r>
          </a:p>
          <a:p>
            <a:r>
              <a:rPr lang="en-US" dirty="0"/>
              <a:t>Supriya Pentewad</a:t>
            </a:r>
          </a:p>
          <a:p>
            <a:pPr lvl="1"/>
            <a:r>
              <a:rPr lang="en-US" dirty="0"/>
              <a:t>Cybersecurity ASM</a:t>
            </a:r>
          </a:p>
          <a:p>
            <a:pPr lvl="2"/>
            <a:r>
              <a:rPr lang="en-US" dirty="0"/>
              <a:t>Engineering</a:t>
            </a:r>
          </a:p>
          <a:p>
            <a:r>
              <a:rPr lang="en-US" dirty="0"/>
              <a:t>Pooja Joya</a:t>
            </a:r>
          </a:p>
          <a:p>
            <a:pPr lvl="1"/>
            <a:r>
              <a:rPr lang="en-US" dirty="0"/>
              <a:t>Cyber SRE</a:t>
            </a:r>
          </a:p>
          <a:p>
            <a:r>
              <a:rPr lang="en-US" dirty="0"/>
              <a:t>Jessica Gonsalves</a:t>
            </a:r>
          </a:p>
          <a:p>
            <a:pPr lvl="1"/>
            <a:r>
              <a:rPr lang="en-US" dirty="0"/>
              <a:t>Cybersecurity ASM</a:t>
            </a:r>
          </a:p>
          <a:p>
            <a:pPr lvl="2"/>
            <a:r>
              <a:rPr lang="en-US" dirty="0"/>
              <a:t>Ops Engineering</a:t>
            </a:r>
          </a:p>
          <a:p>
            <a:r>
              <a:rPr lang="en-US" dirty="0"/>
              <a:t>Kaustubh Singh</a:t>
            </a:r>
          </a:p>
          <a:p>
            <a:pPr lvl="1"/>
            <a:r>
              <a:rPr lang="en-US" dirty="0"/>
              <a:t>Cyber SRE</a:t>
            </a:r>
          </a:p>
          <a:p>
            <a:pPr marL="0" lvl="2" indent="0">
              <a:buNone/>
            </a:pP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D56A2D9-E036-4051-988B-C5B54FE1DD5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2878" r="2878"/>
          <a:stretch/>
        </p:blipFill>
        <p:spPr>
          <a:xfrm>
            <a:off x="267768" y="1448780"/>
            <a:ext cx="5868000" cy="4572000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FB7375-6A11-4761-86E4-B7897F5691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774825-35DB-4612-9712-DA03DBF07B7E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8585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3AAD869-7314-217E-E649-F923E9204A6F}"/>
              </a:ext>
            </a:extLst>
          </p:cNvPr>
          <p:cNvGrpSpPr/>
          <p:nvPr/>
        </p:nvGrpSpPr>
        <p:grpSpPr>
          <a:xfrm>
            <a:off x="879674" y="1343348"/>
            <a:ext cx="949520" cy="2564952"/>
            <a:chOff x="113211" y="1849349"/>
            <a:chExt cx="871945" cy="2530008"/>
          </a:xfrm>
        </p:grpSpPr>
        <p:sp>
          <p:nvSpPr>
            <p:cNvPr id="4" name="Donut 39">
              <a:extLst>
                <a:ext uri="{FF2B5EF4-FFF2-40B4-BE49-F238E27FC236}">
                  <a16:creationId xmlns:a16="http://schemas.microsoft.com/office/drawing/2014/main" id="{21F7005E-81E5-291F-B6AC-304F755B3846}"/>
                </a:ext>
              </a:extLst>
            </p:cNvPr>
            <p:cNvSpPr/>
            <p:nvPr/>
          </p:nvSpPr>
          <p:spPr>
            <a:xfrm>
              <a:off x="266717" y="1849349"/>
              <a:ext cx="575536" cy="575536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1152300" y="922782"/>
                  </a:moveTo>
                  <a:lnTo>
                    <a:pt x="2354400" y="1620000"/>
                  </a:lnTo>
                  <a:lnTo>
                    <a:pt x="1152300" y="2317218"/>
                  </a:lnTo>
                  <a:close/>
                  <a:moveTo>
                    <a:pt x="1620000" y="342403"/>
                  </a:moveTo>
                  <a:cubicBezTo>
                    <a:pt x="914403" y="342403"/>
                    <a:pt x="342403" y="914403"/>
                    <a:pt x="342403" y="1620000"/>
                  </a:cubicBezTo>
                  <a:cubicBezTo>
                    <a:pt x="342403" y="2325597"/>
                    <a:pt x="914403" y="2897597"/>
                    <a:pt x="1620000" y="2897597"/>
                  </a:cubicBezTo>
                  <a:cubicBezTo>
                    <a:pt x="2325597" y="2897597"/>
                    <a:pt x="2897597" y="2325597"/>
                    <a:pt x="2897597" y="1620000"/>
                  </a:cubicBezTo>
                  <a:cubicBezTo>
                    <a:pt x="2897597" y="914403"/>
                    <a:pt x="2325597" y="342403"/>
                    <a:pt x="1620000" y="342403"/>
                  </a:cubicBez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Rectangle 36">
              <a:extLst>
                <a:ext uri="{FF2B5EF4-FFF2-40B4-BE49-F238E27FC236}">
                  <a16:creationId xmlns:a16="http://schemas.microsoft.com/office/drawing/2014/main" id="{6686B00C-B136-10DB-FE61-C1D402360CCF}"/>
                </a:ext>
              </a:extLst>
            </p:cNvPr>
            <p:cNvSpPr/>
            <p:nvPr/>
          </p:nvSpPr>
          <p:spPr>
            <a:xfrm>
              <a:off x="256117" y="3476673"/>
              <a:ext cx="586136" cy="489963"/>
            </a:xfrm>
            <a:custGeom>
              <a:avLst/>
              <a:gdLst/>
              <a:ahLst/>
              <a:cxnLst/>
              <a:rect l="l" t="t" r="r" b="b"/>
              <a:pathLst>
                <a:path w="3186824" h="2663936">
                  <a:moveTo>
                    <a:pt x="2624444" y="2376100"/>
                  </a:moveTo>
                  <a:lnTo>
                    <a:pt x="2624444" y="2520100"/>
                  </a:lnTo>
                  <a:lnTo>
                    <a:pt x="2952463" y="2520100"/>
                  </a:lnTo>
                  <a:lnTo>
                    <a:pt x="2952463" y="2376100"/>
                  </a:lnTo>
                  <a:close/>
                  <a:moveTo>
                    <a:pt x="210911" y="2376100"/>
                  </a:moveTo>
                  <a:lnTo>
                    <a:pt x="210911" y="2520100"/>
                  </a:lnTo>
                  <a:lnTo>
                    <a:pt x="538930" y="2520100"/>
                  </a:lnTo>
                  <a:lnTo>
                    <a:pt x="538930" y="2376100"/>
                  </a:lnTo>
                  <a:close/>
                  <a:moveTo>
                    <a:pt x="2624444" y="2095269"/>
                  </a:moveTo>
                  <a:lnTo>
                    <a:pt x="2624444" y="2239269"/>
                  </a:lnTo>
                  <a:lnTo>
                    <a:pt x="2952463" y="2239269"/>
                  </a:lnTo>
                  <a:lnTo>
                    <a:pt x="2952463" y="2095269"/>
                  </a:lnTo>
                  <a:close/>
                  <a:moveTo>
                    <a:pt x="210911" y="2095269"/>
                  </a:moveTo>
                  <a:lnTo>
                    <a:pt x="210911" y="2239269"/>
                  </a:lnTo>
                  <a:lnTo>
                    <a:pt x="538930" y="2239269"/>
                  </a:lnTo>
                  <a:lnTo>
                    <a:pt x="538930" y="2095269"/>
                  </a:lnTo>
                  <a:close/>
                  <a:moveTo>
                    <a:pt x="2624444" y="1814436"/>
                  </a:moveTo>
                  <a:lnTo>
                    <a:pt x="2624444" y="1958436"/>
                  </a:lnTo>
                  <a:lnTo>
                    <a:pt x="2952463" y="1958436"/>
                  </a:lnTo>
                  <a:lnTo>
                    <a:pt x="2952463" y="1814436"/>
                  </a:lnTo>
                  <a:close/>
                  <a:moveTo>
                    <a:pt x="210911" y="1814436"/>
                  </a:moveTo>
                  <a:lnTo>
                    <a:pt x="210911" y="1958436"/>
                  </a:lnTo>
                  <a:lnTo>
                    <a:pt x="538930" y="1958436"/>
                  </a:lnTo>
                  <a:lnTo>
                    <a:pt x="538930" y="1814436"/>
                  </a:lnTo>
                  <a:close/>
                  <a:moveTo>
                    <a:pt x="2624444" y="1533603"/>
                  </a:moveTo>
                  <a:lnTo>
                    <a:pt x="2624444" y="1677603"/>
                  </a:lnTo>
                  <a:lnTo>
                    <a:pt x="2952463" y="1677603"/>
                  </a:lnTo>
                  <a:lnTo>
                    <a:pt x="2952463" y="1533603"/>
                  </a:lnTo>
                  <a:close/>
                  <a:moveTo>
                    <a:pt x="210911" y="1533603"/>
                  </a:moveTo>
                  <a:lnTo>
                    <a:pt x="210911" y="1677603"/>
                  </a:lnTo>
                  <a:lnTo>
                    <a:pt x="538930" y="1677603"/>
                  </a:lnTo>
                  <a:lnTo>
                    <a:pt x="538930" y="1533603"/>
                  </a:lnTo>
                  <a:close/>
                  <a:moveTo>
                    <a:pt x="2624444" y="1252770"/>
                  </a:moveTo>
                  <a:lnTo>
                    <a:pt x="2624444" y="1396770"/>
                  </a:lnTo>
                  <a:lnTo>
                    <a:pt x="2952463" y="1396770"/>
                  </a:lnTo>
                  <a:lnTo>
                    <a:pt x="2952463" y="1252770"/>
                  </a:lnTo>
                  <a:close/>
                  <a:moveTo>
                    <a:pt x="210911" y="1252770"/>
                  </a:moveTo>
                  <a:lnTo>
                    <a:pt x="210911" y="1396770"/>
                  </a:lnTo>
                  <a:lnTo>
                    <a:pt x="538930" y="1396770"/>
                  </a:lnTo>
                  <a:lnTo>
                    <a:pt x="538930" y="1252770"/>
                  </a:lnTo>
                  <a:close/>
                  <a:moveTo>
                    <a:pt x="2624444" y="971937"/>
                  </a:moveTo>
                  <a:lnTo>
                    <a:pt x="2624444" y="1115937"/>
                  </a:lnTo>
                  <a:lnTo>
                    <a:pt x="2952463" y="1115937"/>
                  </a:lnTo>
                  <a:lnTo>
                    <a:pt x="2952463" y="971937"/>
                  </a:lnTo>
                  <a:close/>
                  <a:moveTo>
                    <a:pt x="210911" y="971937"/>
                  </a:moveTo>
                  <a:lnTo>
                    <a:pt x="210911" y="1115937"/>
                  </a:lnTo>
                  <a:lnTo>
                    <a:pt x="538930" y="1115937"/>
                  </a:lnTo>
                  <a:lnTo>
                    <a:pt x="538930" y="971937"/>
                  </a:lnTo>
                  <a:close/>
                  <a:moveTo>
                    <a:pt x="2624444" y="691104"/>
                  </a:moveTo>
                  <a:lnTo>
                    <a:pt x="2624444" y="835104"/>
                  </a:lnTo>
                  <a:lnTo>
                    <a:pt x="2952463" y="835104"/>
                  </a:lnTo>
                  <a:lnTo>
                    <a:pt x="2952463" y="691104"/>
                  </a:lnTo>
                  <a:close/>
                  <a:moveTo>
                    <a:pt x="210911" y="691104"/>
                  </a:moveTo>
                  <a:lnTo>
                    <a:pt x="210911" y="835104"/>
                  </a:lnTo>
                  <a:lnTo>
                    <a:pt x="538930" y="835104"/>
                  </a:lnTo>
                  <a:lnTo>
                    <a:pt x="538930" y="691104"/>
                  </a:lnTo>
                  <a:close/>
                  <a:moveTo>
                    <a:pt x="988006" y="552354"/>
                  </a:moveTo>
                  <a:lnTo>
                    <a:pt x="988006" y="2111583"/>
                  </a:lnTo>
                  <a:lnTo>
                    <a:pt x="2332169" y="1331969"/>
                  </a:lnTo>
                  <a:close/>
                  <a:moveTo>
                    <a:pt x="2624444" y="410271"/>
                  </a:moveTo>
                  <a:lnTo>
                    <a:pt x="2624444" y="554271"/>
                  </a:lnTo>
                  <a:lnTo>
                    <a:pt x="2952463" y="554271"/>
                  </a:lnTo>
                  <a:lnTo>
                    <a:pt x="2952463" y="410271"/>
                  </a:lnTo>
                  <a:close/>
                  <a:moveTo>
                    <a:pt x="210911" y="410271"/>
                  </a:moveTo>
                  <a:lnTo>
                    <a:pt x="210911" y="554271"/>
                  </a:lnTo>
                  <a:lnTo>
                    <a:pt x="538930" y="554271"/>
                  </a:lnTo>
                  <a:lnTo>
                    <a:pt x="538930" y="410271"/>
                  </a:lnTo>
                  <a:close/>
                  <a:moveTo>
                    <a:pt x="2624444" y="129438"/>
                  </a:moveTo>
                  <a:lnTo>
                    <a:pt x="2624444" y="273438"/>
                  </a:lnTo>
                  <a:lnTo>
                    <a:pt x="2952463" y="273438"/>
                  </a:lnTo>
                  <a:lnTo>
                    <a:pt x="2952463" y="129438"/>
                  </a:lnTo>
                  <a:close/>
                  <a:moveTo>
                    <a:pt x="210911" y="129438"/>
                  </a:moveTo>
                  <a:lnTo>
                    <a:pt x="210911" y="273438"/>
                  </a:lnTo>
                  <a:lnTo>
                    <a:pt x="538930" y="273438"/>
                  </a:lnTo>
                  <a:lnTo>
                    <a:pt x="538930" y="129438"/>
                  </a:lnTo>
                  <a:close/>
                  <a:moveTo>
                    <a:pt x="0" y="0"/>
                  </a:moveTo>
                  <a:lnTo>
                    <a:pt x="3186824" y="0"/>
                  </a:lnTo>
                  <a:lnTo>
                    <a:pt x="3186824" y="2663936"/>
                  </a:lnTo>
                  <a:lnTo>
                    <a:pt x="0" y="26639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4934C72-6C8F-7D1B-F1B3-ECB431024A82}"/>
                </a:ext>
              </a:extLst>
            </p:cNvPr>
            <p:cNvSpPr txBox="1"/>
            <p:nvPr/>
          </p:nvSpPr>
          <p:spPr>
            <a:xfrm>
              <a:off x="123811" y="2637685"/>
              <a:ext cx="861345" cy="276999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Audio Call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88AF0D5-642D-EB87-FC90-A6D09A151DAA}"/>
                </a:ext>
              </a:extLst>
            </p:cNvPr>
            <p:cNvSpPr txBox="1"/>
            <p:nvPr/>
          </p:nvSpPr>
          <p:spPr>
            <a:xfrm>
              <a:off x="113211" y="4102358"/>
              <a:ext cx="861345" cy="276999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Video Call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2" name="Oval 21">
            <a:extLst>
              <a:ext uri="{FF2B5EF4-FFF2-40B4-BE49-F238E27FC236}">
                <a16:creationId xmlns:a16="http://schemas.microsoft.com/office/drawing/2014/main" id="{2BE411EE-BA35-09C6-D53B-7B42BD1CCCAF}"/>
              </a:ext>
            </a:extLst>
          </p:cNvPr>
          <p:cNvSpPr>
            <a:spLocks noChangeAspect="1"/>
          </p:cNvSpPr>
          <p:nvPr/>
        </p:nvSpPr>
        <p:spPr>
          <a:xfrm>
            <a:off x="3995812" y="2070365"/>
            <a:ext cx="1128831" cy="1138259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7" name="Rounded Rectangle 6">
            <a:extLst>
              <a:ext uri="{FF2B5EF4-FFF2-40B4-BE49-F238E27FC236}">
                <a16:creationId xmlns:a16="http://schemas.microsoft.com/office/drawing/2014/main" id="{0CC47040-D92D-FFDC-A931-B4E7951F2A1A}"/>
              </a:ext>
            </a:extLst>
          </p:cNvPr>
          <p:cNvSpPr/>
          <p:nvPr/>
        </p:nvSpPr>
        <p:spPr>
          <a:xfrm>
            <a:off x="7245014" y="2090370"/>
            <a:ext cx="1008504" cy="1070907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5" name="Isosceles Triangle 51">
            <a:extLst>
              <a:ext uri="{FF2B5EF4-FFF2-40B4-BE49-F238E27FC236}">
                <a16:creationId xmlns:a16="http://schemas.microsoft.com/office/drawing/2014/main" id="{48109C94-52EF-2DE1-14F8-064FC52D13C1}"/>
              </a:ext>
            </a:extLst>
          </p:cNvPr>
          <p:cNvSpPr/>
          <p:nvPr/>
        </p:nvSpPr>
        <p:spPr>
          <a:xfrm>
            <a:off x="10474122" y="1933886"/>
            <a:ext cx="756291" cy="558285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Rectangle 30">
            <a:extLst>
              <a:ext uri="{FF2B5EF4-FFF2-40B4-BE49-F238E27FC236}">
                <a16:creationId xmlns:a16="http://schemas.microsoft.com/office/drawing/2014/main" id="{4C7DBECB-9FFC-98A6-0C7F-1186237FB455}"/>
              </a:ext>
            </a:extLst>
          </p:cNvPr>
          <p:cNvSpPr/>
          <p:nvPr/>
        </p:nvSpPr>
        <p:spPr>
          <a:xfrm>
            <a:off x="10525711" y="2877606"/>
            <a:ext cx="653112" cy="61227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1AAD1E1-C776-2514-246D-CBE3A6A5A69B}"/>
              </a:ext>
            </a:extLst>
          </p:cNvPr>
          <p:cNvGrpSpPr/>
          <p:nvPr/>
        </p:nvGrpSpPr>
        <p:grpSpPr>
          <a:xfrm>
            <a:off x="326843" y="4084854"/>
            <a:ext cx="2160000" cy="2304256"/>
            <a:chOff x="613118" y="3965848"/>
            <a:chExt cx="1779592" cy="2304256"/>
          </a:xfrm>
          <a:solidFill>
            <a:schemeClr val="accent2"/>
          </a:solidFill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2A1C242-394F-FA19-5582-22599977AFD2}"/>
                </a:ext>
              </a:extLst>
            </p:cNvPr>
            <p:cNvSpPr/>
            <p:nvPr/>
          </p:nvSpPr>
          <p:spPr>
            <a:xfrm>
              <a:off x="613119" y="3965848"/>
              <a:ext cx="1779591" cy="960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0" name="Rectangle 8">
              <a:extLst>
                <a:ext uri="{FF2B5EF4-FFF2-40B4-BE49-F238E27FC236}">
                  <a16:creationId xmlns:a16="http://schemas.microsoft.com/office/drawing/2014/main" id="{C059A339-FDB1-429E-AFDF-8C988736C8E5}"/>
                </a:ext>
              </a:extLst>
            </p:cNvPr>
            <p:cNvSpPr/>
            <p:nvPr/>
          </p:nvSpPr>
          <p:spPr>
            <a:xfrm>
              <a:off x="613118" y="4157869"/>
              <a:ext cx="1779592" cy="2112235"/>
            </a:xfrm>
            <a:custGeom>
              <a:avLst/>
              <a:gdLst/>
              <a:ahLst/>
              <a:cxnLst/>
              <a:rect l="l" t="t" r="r" b="b"/>
              <a:pathLst>
                <a:path w="1597476" h="1584176">
                  <a:moveTo>
                    <a:pt x="0" y="0"/>
                  </a:moveTo>
                  <a:lnTo>
                    <a:pt x="1597475" y="0"/>
                  </a:lnTo>
                  <a:lnTo>
                    <a:pt x="1597475" y="785438"/>
                  </a:lnTo>
                  <a:lnTo>
                    <a:pt x="1597476" y="785438"/>
                  </a:lnTo>
                  <a:lnTo>
                    <a:pt x="1597476" y="1413018"/>
                  </a:lnTo>
                  <a:lnTo>
                    <a:pt x="798738" y="1584176"/>
                  </a:lnTo>
                  <a:lnTo>
                    <a:pt x="0" y="1413018"/>
                  </a:lnTo>
                  <a:lnTo>
                    <a:pt x="0" y="936104"/>
                  </a:lnTo>
                  <a:lnTo>
                    <a:pt x="0" y="78543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altLang="ko-KR" sz="2000" b="1" dirty="0"/>
                <a:t>Source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altLang="ko-KR" sz="1100" b="1" dirty="0"/>
                <a:t>Meeting recordings are captured.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altLang="ko-KR" sz="110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altLang="ko-KR" sz="1100" b="1" dirty="0"/>
                <a:t>Stored at central location space allocated teamwise.</a:t>
              </a:r>
              <a:endParaRPr lang="en-GB" altLang="ko-KR" sz="2700" dirty="0"/>
            </a:p>
            <a:p>
              <a:pPr algn="ctr"/>
              <a:endParaRPr lang="en-GB" altLang="ko-KR" sz="2700" dirty="0"/>
            </a:p>
            <a:p>
              <a:pPr algn="ctr"/>
              <a:endParaRPr lang="ko-KR" altLang="en-US" sz="2700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4707925-804C-B5DC-92F4-5A535887BF68}"/>
              </a:ext>
            </a:extLst>
          </p:cNvPr>
          <p:cNvGrpSpPr/>
          <p:nvPr/>
        </p:nvGrpSpPr>
        <p:grpSpPr>
          <a:xfrm>
            <a:off x="3431606" y="4074953"/>
            <a:ext cx="2160000" cy="2304256"/>
            <a:chOff x="613118" y="3965848"/>
            <a:chExt cx="1779592" cy="2304256"/>
          </a:xfrm>
          <a:solidFill>
            <a:schemeClr val="accent4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63787CB-2F86-895E-389A-D8319D543065}"/>
                </a:ext>
              </a:extLst>
            </p:cNvPr>
            <p:cNvSpPr/>
            <p:nvPr/>
          </p:nvSpPr>
          <p:spPr>
            <a:xfrm>
              <a:off x="613119" y="3965848"/>
              <a:ext cx="1779591" cy="96011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dk1"/>
                </a:solidFill>
              </a:endParaRPr>
            </a:p>
          </p:txBody>
        </p:sp>
        <p:sp>
          <p:nvSpPr>
            <p:cNvPr id="43" name="Rectangle 8">
              <a:extLst>
                <a:ext uri="{FF2B5EF4-FFF2-40B4-BE49-F238E27FC236}">
                  <a16:creationId xmlns:a16="http://schemas.microsoft.com/office/drawing/2014/main" id="{C0D29BA3-746A-CDE9-2318-F8158F74D3CD}"/>
                </a:ext>
              </a:extLst>
            </p:cNvPr>
            <p:cNvSpPr/>
            <p:nvPr/>
          </p:nvSpPr>
          <p:spPr>
            <a:xfrm>
              <a:off x="613118" y="4157869"/>
              <a:ext cx="1779592" cy="2112235"/>
            </a:xfrm>
            <a:custGeom>
              <a:avLst/>
              <a:gdLst/>
              <a:ahLst/>
              <a:cxnLst/>
              <a:rect l="l" t="t" r="r" b="b"/>
              <a:pathLst>
                <a:path w="1597476" h="1584176">
                  <a:moveTo>
                    <a:pt x="0" y="0"/>
                  </a:moveTo>
                  <a:lnTo>
                    <a:pt x="1597475" y="0"/>
                  </a:lnTo>
                  <a:lnTo>
                    <a:pt x="1597475" y="785438"/>
                  </a:lnTo>
                  <a:lnTo>
                    <a:pt x="1597476" y="785438"/>
                  </a:lnTo>
                  <a:lnTo>
                    <a:pt x="1597476" y="1413018"/>
                  </a:lnTo>
                  <a:lnTo>
                    <a:pt x="798738" y="1584176"/>
                  </a:lnTo>
                  <a:lnTo>
                    <a:pt x="0" y="1413018"/>
                  </a:lnTo>
                  <a:lnTo>
                    <a:pt x="0" y="936104"/>
                  </a:lnTo>
                  <a:lnTo>
                    <a:pt x="0" y="785438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altLang="ko-KR" sz="2000" b="1" dirty="0">
                  <a:solidFill>
                    <a:schemeClr val="bg1"/>
                  </a:solidFill>
                </a:rPr>
                <a:t>Processing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altLang="ko-KR" sz="1100" b="1" dirty="0">
                  <a:solidFill>
                    <a:schemeClr val="bg1"/>
                  </a:solidFill>
                </a:rPr>
                <a:t>Audio and Video Data is processing</a:t>
              </a:r>
              <a:r>
                <a:rPr lang="en-GB" altLang="ko-KR" sz="1400" b="1" dirty="0">
                  <a:solidFill>
                    <a:schemeClr val="bg1"/>
                  </a:solidFill>
                </a:rPr>
                <a:t>.</a:t>
              </a:r>
            </a:p>
            <a:p>
              <a:endParaRPr lang="en-GB" altLang="ko-KR" sz="1400" b="1" dirty="0">
                <a:solidFill>
                  <a:schemeClr val="bg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altLang="ko-KR" sz="1100" b="1" dirty="0">
                  <a:solidFill>
                    <a:schemeClr val="bg1"/>
                  </a:solidFill>
                </a:rPr>
                <a:t>Speech-to-text conversion is performed using ML algorithm.</a:t>
              </a:r>
              <a:endParaRPr lang="en-GB" altLang="ko-KR" sz="2000" b="1" dirty="0">
                <a:solidFill>
                  <a:schemeClr val="dk1"/>
                </a:solidFill>
              </a:endParaRPr>
            </a:p>
            <a:p>
              <a:pPr algn="ctr"/>
              <a:endParaRPr lang="en-GB" altLang="ko-KR" sz="2000" b="1" dirty="0">
                <a:solidFill>
                  <a:schemeClr val="dk1"/>
                </a:solidFill>
              </a:endParaRPr>
            </a:p>
            <a:p>
              <a:pPr algn="ctr"/>
              <a:endParaRPr lang="en-GB" altLang="ko-KR" sz="2000" b="1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2107C96-3ED1-5ADE-2A0F-030A9392732F}"/>
              </a:ext>
            </a:extLst>
          </p:cNvPr>
          <p:cNvGrpSpPr/>
          <p:nvPr/>
        </p:nvGrpSpPr>
        <p:grpSpPr>
          <a:xfrm>
            <a:off x="6667508" y="4074953"/>
            <a:ext cx="2160000" cy="2304256"/>
            <a:chOff x="613118" y="3965848"/>
            <a:chExt cx="1779592" cy="2304256"/>
          </a:xfrm>
          <a:solidFill>
            <a:schemeClr val="accent4"/>
          </a:solidFill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DD71B40-902E-971D-129C-E70D9A9EAD4A}"/>
                </a:ext>
              </a:extLst>
            </p:cNvPr>
            <p:cNvSpPr/>
            <p:nvPr/>
          </p:nvSpPr>
          <p:spPr>
            <a:xfrm>
              <a:off x="613119" y="3965848"/>
              <a:ext cx="1779591" cy="96011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6" name="Rectangle 8">
              <a:extLst>
                <a:ext uri="{FF2B5EF4-FFF2-40B4-BE49-F238E27FC236}">
                  <a16:creationId xmlns:a16="http://schemas.microsoft.com/office/drawing/2014/main" id="{F3E03B2F-F40F-7B5E-6B6A-59C2E70E2C7E}"/>
                </a:ext>
              </a:extLst>
            </p:cNvPr>
            <p:cNvSpPr/>
            <p:nvPr/>
          </p:nvSpPr>
          <p:spPr>
            <a:xfrm>
              <a:off x="613118" y="4157869"/>
              <a:ext cx="1779592" cy="2112235"/>
            </a:xfrm>
            <a:custGeom>
              <a:avLst/>
              <a:gdLst/>
              <a:ahLst/>
              <a:cxnLst/>
              <a:rect l="l" t="t" r="r" b="b"/>
              <a:pathLst>
                <a:path w="1597476" h="1584176">
                  <a:moveTo>
                    <a:pt x="0" y="0"/>
                  </a:moveTo>
                  <a:lnTo>
                    <a:pt x="1597475" y="0"/>
                  </a:lnTo>
                  <a:lnTo>
                    <a:pt x="1597475" y="785438"/>
                  </a:lnTo>
                  <a:lnTo>
                    <a:pt x="1597476" y="785438"/>
                  </a:lnTo>
                  <a:lnTo>
                    <a:pt x="1597476" y="1413018"/>
                  </a:lnTo>
                  <a:lnTo>
                    <a:pt x="798738" y="1584176"/>
                  </a:lnTo>
                  <a:lnTo>
                    <a:pt x="0" y="1413018"/>
                  </a:lnTo>
                  <a:lnTo>
                    <a:pt x="0" y="936104"/>
                  </a:lnTo>
                  <a:lnTo>
                    <a:pt x="0" y="785438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altLang="ko-KR" sz="2000" b="1" dirty="0"/>
                <a:t>Transcription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altLang="ko-KR" sz="1100" b="1" dirty="0"/>
                <a:t>Transcription is recorded.</a:t>
              </a:r>
            </a:p>
            <a:p>
              <a:endParaRPr lang="en-GB" altLang="ko-KR" sz="110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altLang="ko-KR" sz="1100" b="1" dirty="0"/>
                <a:t>Stored at central location for records. </a:t>
              </a:r>
            </a:p>
            <a:p>
              <a:endParaRPr lang="en-GB" altLang="ko-KR" b="1" dirty="0"/>
            </a:p>
            <a:p>
              <a:pPr algn="ctr"/>
              <a:endParaRPr lang="en-GB" altLang="ko-KR" b="1" dirty="0"/>
            </a:p>
            <a:p>
              <a:pPr algn="ctr"/>
              <a:endParaRPr lang="en-GB" altLang="ko-KR" b="1" dirty="0"/>
            </a:p>
            <a:p>
              <a:pPr algn="ctr"/>
              <a:endParaRPr lang="ko-KR" altLang="en-US" b="1" dirty="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76D40DA-1C8F-5BB5-0E7A-081B8792ED74}"/>
              </a:ext>
            </a:extLst>
          </p:cNvPr>
          <p:cNvGrpSpPr/>
          <p:nvPr/>
        </p:nvGrpSpPr>
        <p:grpSpPr>
          <a:xfrm>
            <a:off x="9772268" y="4074953"/>
            <a:ext cx="2160000" cy="2304256"/>
            <a:chOff x="613118" y="3965848"/>
            <a:chExt cx="1779592" cy="2304256"/>
          </a:xfrm>
          <a:solidFill>
            <a:schemeClr val="accent4"/>
          </a:solidFill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D5E015FA-4938-2D90-7B85-146ECBC7955D}"/>
                </a:ext>
              </a:extLst>
            </p:cNvPr>
            <p:cNvSpPr/>
            <p:nvPr/>
          </p:nvSpPr>
          <p:spPr>
            <a:xfrm>
              <a:off x="613119" y="3965848"/>
              <a:ext cx="1779591" cy="9601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9" name="Rectangle 8">
              <a:extLst>
                <a:ext uri="{FF2B5EF4-FFF2-40B4-BE49-F238E27FC236}">
                  <a16:creationId xmlns:a16="http://schemas.microsoft.com/office/drawing/2014/main" id="{2288A000-EFF2-E8CF-AF6D-287DB6DBD793}"/>
                </a:ext>
              </a:extLst>
            </p:cNvPr>
            <p:cNvSpPr/>
            <p:nvPr/>
          </p:nvSpPr>
          <p:spPr>
            <a:xfrm>
              <a:off x="613118" y="4157869"/>
              <a:ext cx="1779592" cy="2112235"/>
            </a:xfrm>
            <a:custGeom>
              <a:avLst/>
              <a:gdLst/>
              <a:ahLst/>
              <a:cxnLst/>
              <a:rect l="l" t="t" r="r" b="b"/>
              <a:pathLst>
                <a:path w="1597476" h="1584176">
                  <a:moveTo>
                    <a:pt x="0" y="0"/>
                  </a:moveTo>
                  <a:lnTo>
                    <a:pt x="1597475" y="0"/>
                  </a:lnTo>
                  <a:lnTo>
                    <a:pt x="1597475" y="785438"/>
                  </a:lnTo>
                  <a:lnTo>
                    <a:pt x="1597476" y="785438"/>
                  </a:lnTo>
                  <a:lnTo>
                    <a:pt x="1597476" y="1413018"/>
                  </a:lnTo>
                  <a:lnTo>
                    <a:pt x="798738" y="1584176"/>
                  </a:lnTo>
                  <a:lnTo>
                    <a:pt x="0" y="1413018"/>
                  </a:lnTo>
                  <a:lnTo>
                    <a:pt x="0" y="936104"/>
                  </a:lnTo>
                  <a:lnTo>
                    <a:pt x="0" y="78543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altLang="ko-KR" b="1" dirty="0"/>
                <a:t>Action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altLang="ko-KR" sz="105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altLang="ko-KR" sz="1050" b="1" dirty="0"/>
                <a:t>Minutes-of-Meetings are sent over email.</a:t>
              </a:r>
            </a:p>
            <a:p>
              <a:endParaRPr lang="en-GB" altLang="ko-KR" sz="105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altLang="ko-KR" sz="1050" b="1" dirty="0"/>
                <a:t>Email would be sent across for the actions and tasks assigned.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GB" altLang="ko-KR" sz="105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altLang="ko-KR" sz="1050" b="1" dirty="0"/>
                <a:t>Tasks are created in project planning tool e.g. JIRA.</a:t>
              </a:r>
              <a:endParaRPr lang="en-GB" altLang="ko-KR" b="1" dirty="0"/>
            </a:p>
            <a:p>
              <a:pPr algn="ctr"/>
              <a:endParaRPr lang="ko-KR" altLang="en-US" b="1" dirty="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21166A-5FDF-28F2-B61D-2D22CDF888AD}"/>
              </a:ext>
            </a:extLst>
          </p:cNvPr>
          <p:cNvGrpSpPr/>
          <p:nvPr/>
        </p:nvGrpSpPr>
        <p:grpSpPr>
          <a:xfrm flipH="1">
            <a:off x="2370141" y="1902636"/>
            <a:ext cx="1166844" cy="1446377"/>
            <a:chOff x="3025302" y="2752841"/>
            <a:chExt cx="1225617" cy="2419117"/>
          </a:xfrm>
        </p:grpSpPr>
        <p:sp>
          <p:nvSpPr>
            <p:cNvPr id="51" name="Diamond 50">
              <a:extLst>
                <a:ext uri="{FF2B5EF4-FFF2-40B4-BE49-F238E27FC236}">
                  <a16:creationId xmlns:a16="http://schemas.microsoft.com/office/drawing/2014/main" id="{141B9F38-4CC8-2331-2DA0-9173DA635DEC}"/>
                </a:ext>
              </a:extLst>
            </p:cNvPr>
            <p:cNvSpPr/>
            <p:nvPr/>
          </p:nvSpPr>
          <p:spPr>
            <a:xfrm>
              <a:off x="3025302" y="2752841"/>
              <a:ext cx="817123" cy="2419117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E1242AAD-8FB3-54F1-4B3E-A161DC20D2D9}"/>
                </a:ext>
              </a:extLst>
            </p:cNvPr>
            <p:cNvSpPr/>
            <p:nvPr/>
          </p:nvSpPr>
          <p:spPr>
            <a:xfrm rot="10800000">
              <a:off x="3433795" y="2756038"/>
              <a:ext cx="817124" cy="1209559"/>
            </a:xfrm>
            <a:prstGeom prst="triangle">
              <a:avLst>
                <a:gd name="adj" fmla="val 50332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AC1D92FD-78F2-8F88-3598-5B1A23523BF8}"/>
                </a:ext>
              </a:extLst>
            </p:cNvPr>
            <p:cNvSpPr/>
            <p:nvPr/>
          </p:nvSpPr>
          <p:spPr>
            <a:xfrm>
              <a:off x="3425249" y="3962399"/>
              <a:ext cx="817124" cy="1209559"/>
            </a:xfrm>
            <a:prstGeom prst="triangle">
              <a:avLst>
                <a:gd name="adj" fmla="val 5033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D1C138D-8948-8789-421E-9F9493453321}"/>
              </a:ext>
            </a:extLst>
          </p:cNvPr>
          <p:cNvGrpSpPr/>
          <p:nvPr/>
        </p:nvGrpSpPr>
        <p:grpSpPr>
          <a:xfrm flipH="1">
            <a:off x="5591606" y="1904957"/>
            <a:ext cx="1166844" cy="1446377"/>
            <a:chOff x="3025302" y="2752841"/>
            <a:chExt cx="1225617" cy="2419117"/>
          </a:xfrm>
        </p:grpSpPr>
        <p:sp>
          <p:nvSpPr>
            <p:cNvPr id="55" name="Diamond 54">
              <a:extLst>
                <a:ext uri="{FF2B5EF4-FFF2-40B4-BE49-F238E27FC236}">
                  <a16:creationId xmlns:a16="http://schemas.microsoft.com/office/drawing/2014/main" id="{EDD1B2F4-F1B4-0389-DF67-8CB155024EEC}"/>
                </a:ext>
              </a:extLst>
            </p:cNvPr>
            <p:cNvSpPr/>
            <p:nvPr/>
          </p:nvSpPr>
          <p:spPr>
            <a:xfrm>
              <a:off x="3025302" y="2752841"/>
              <a:ext cx="817123" cy="2419117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Isosceles Triangle 55">
              <a:extLst>
                <a:ext uri="{FF2B5EF4-FFF2-40B4-BE49-F238E27FC236}">
                  <a16:creationId xmlns:a16="http://schemas.microsoft.com/office/drawing/2014/main" id="{B5663C07-6F2A-0591-808D-213E98CEB457}"/>
                </a:ext>
              </a:extLst>
            </p:cNvPr>
            <p:cNvSpPr/>
            <p:nvPr/>
          </p:nvSpPr>
          <p:spPr>
            <a:xfrm rot="10800000">
              <a:off x="3433795" y="2756038"/>
              <a:ext cx="817124" cy="1209559"/>
            </a:xfrm>
            <a:prstGeom prst="triangle">
              <a:avLst>
                <a:gd name="adj" fmla="val 50332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>
              <a:extLst>
                <a:ext uri="{FF2B5EF4-FFF2-40B4-BE49-F238E27FC236}">
                  <a16:creationId xmlns:a16="http://schemas.microsoft.com/office/drawing/2014/main" id="{173E27E5-DEB4-C4D0-E6EA-844437698BC1}"/>
                </a:ext>
              </a:extLst>
            </p:cNvPr>
            <p:cNvSpPr/>
            <p:nvPr/>
          </p:nvSpPr>
          <p:spPr>
            <a:xfrm>
              <a:off x="3425249" y="3962399"/>
              <a:ext cx="817124" cy="1209559"/>
            </a:xfrm>
            <a:prstGeom prst="triangle">
              <a:avLst>
                <a:gd name="adj" fmla="val 5033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8C038D1-FF89-F8E9-EC53-999E9DFB9B17}"/>
              </a:ext>
            </a:extLst>
          </p:cNvPr>
          <p:cNvGrpSpPr/>
          <p:nvPr/>
        </p:nvGrpSpPr>
        <p:grpSpPr>
          <a:xfrm flipH="1">
            <a:off x="8821207" y="1902636"/>
            <a:ext cx="1166844" cy="1446377"/>
            <a:chOff x="3025302" y="2752841"/>
            <a:chExt cx="1225617" cy="2419117"/>
          </a:xfrm>
        </p:grpSpPr>
        <p:sp>
          <p:nvSpPr>
            <p:cNvPr id="59" name="Diamond 58">
              <a:extLst>
                <a:ext uri="{FF2B5EF4-FFF2-40B4-BE49-F238E27FC236}">
                  <a16:creationId xmlns:a16="http://schemas.microsoft.com/office/drawing/2014/main" id="{514757CD-E959-9861-7D19-853850F571F9}"/>
                </a:ext>
              </a:extLst>
            </p:cNvPr>
            <p:cNvSpPr/>
            <p:nvPr/>
          </p:nvSpPr>
          <p:spPr>
            <a:xfrm>
              <a:off x="3025302" y="2752841"/>
              <a:ext cx="817123" cy="2419117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3D94D937-7D04-A7FC-C549-642883A85FE1}"/>
                </a:ext>
              </a:extLst>
            </p:cNvPr>
            <p:cNvSpPr/>
            <p:nvPr/>
          </p:nvSpPr>
          <p:spPr>
            <a:xfrm rot="10800000">
              <a:off x="3433795" y="2756038"/>
              <a:ext cx="817124" cy="1209559"/>
            </a:xfrm>
            <a:prstGeom prst="triangle">
              <a:avLst>
                <a:gd name="adj" fmla="val 50332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C34D4AE8-687D-7473-0C8B-9FCA6E3C04CB}"/>
                </a:ext>
              </a:extLst>
            </p:cNvPr>
            <p:cNvSpPr/>
            <p:nvPr/>
          </p:nvSpPr>
          <p:spPr>
            <a:xfrm>
              <a:off x="3425249" y="3962399"/>
              <a:ext cx="817124" cy="1209559"/>
            </a:xfrm>
            <a:prstGeom prst="triangle">
              <a:avLst>
                <a:gd name="adj" fmla="val 5033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79777CFC-D298-621F-2561-67B3C904AF06}"/>
              </a:ext>
            </a:extLst>
          </p:cNvPr>
          <p:cNvSpPr txBox="1"/>
          <p:nvPr/>
        </p:nvSpPr>
        <p:spPr>
          <a:xfrm>
            <a:off x="133349" y="157621"/>
            <a:ext cx="353698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ko-KR" sz="3200" dirty="0">
                <a:latin typeface="+mj-lt"/>
                <a:ea typeface="+mj-ea"/>
                <a:cs typeface="+mj-cs"/>
              </a:rPr>
              <a:t>Proposed Solution</a:t>
            </a:r>
            <a:endParaRPr lang="ko-KR" altLang="en-US" sz="3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1880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BC1DC1A-BD5B-440A-8A6C-AD864686747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t="3657" b="3657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F96C6F-6F7B-46DD-9E22-7AD0B5DD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15654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494C-DE84-48E5-B0E6-3CBF2B1FF8DC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09865-13BF-4CFE-9DE6-22C9BA5B5E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774825-35DB-4612-9712-DA03DBF07B7E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5956F05-4BA8-4F8E-8694-5BEC3C7A18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Known Issues/Challenges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3C9563D-0632-45AF-BBF1-72BA707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7347" y="1471005"/>
            <a:ext cx="5868000" cy="4516019"/>
          </a:xfrm>
        </p:spPr>
        <p:txBody>
          <a:bodyPr/>
          <a:lstStyle/>
          <a:p>
            <a:r>
              <a:rPr lang="en-US" dirty="0"/>
              <a:t>Input</a:t>
            </a:r>
          </a:p>
          <a:p>
            <a:r>
              <a:rPr lang="en-US" b="0" dirty="0"/>
              <a:t>Real-time audio recording/raw data collection during meeting is a challenge due to authentication/permission issue (recording voice of a user from a different system is a privacy violation).</a:t>
            </a:r>
          </a:p>
          <a:p>
            <a:r>
              <a:rPr lang="en-US" dirty="0"/>
              <a:t>Raw Data Processing</a:t>
            </a:r>
          </a:p>
          <a:p>
            <a:r>
              <a:rPr lang="en-US" b="0" dirty="0"/>
              <a:t>AI/ML models can be trained and improved for better accuracy of MoM.</a:t>
            </a:r>
          </a:p>
          <a:p>
            <a:r>
              <a:rPr lang="en-US" dirty="0"/>
              <a:t>Scalability</a:t>
            </a:r>
          </a:p>
          <a:p>
            <a:r>
              <a:rPr lang="en-US" b="0" dirty="0"/>
              <a:t>The proposed solution need to be scaled to integrate with third-party communication apps like Skype, Zoom, Teams, Webex, </a:t>
            </a:r>
            <a:r>
              <a:rPr lang="en-US" b="0" dirty="0" err="1"/>
              <a:t>Rocket.Chat</a:t>
            </a:r>
            <a:r>
              <a:rPr lang="en-US" b="0" dirty="0"/>
              <a:t>, etc.</a:t>
            </a:r>
          </a:p>
          <a:p>
            <a:r>
              <a:rPr lang="en-US" dirty="0"/>
              <a:t>Output</a:t>
            </a:r>
          </a:p>
          <a:p>
            <a:r>
              <a:rPr lang="en-US" b="0" dirty="0"/>
              <a:t>MoM to be sent to meeting participants via email.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DC1C1E38-1021-4402-9465-63155981490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925" r="1925"/>
          <a:stretch/>
        </p:blipFill>
        <p:spPr/>
      </p:pic>
    </p:spTree>
    <p:extLst>
      <p:ext uri="{BB962C8B-B14F-4D97-AF65-F5344CB8AC3E}">
        <p14:creationId xmlns:p14="http://schemas.microsoft.com/office/powerpoint/2010/main" val="1611232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>
            <a:extLst>
              <a:ext uri="{FF2B5EF4-FFF2-40B4-BE49-F238E27FC236}">
                <a16:creationId xmlns:a16="http://schemas.microsoft.com/office/drawing/2014/main" id="{99FB89EB-94B1-4915-8D98-9584D05396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61" r="30361"/>
          <a:stretch/>
        </p:blipFill>
        <p:spPr>
          <a:xfrm>
            <a:off x="2419758" y="3276064"/>
            <a:ext cx="1619181" cy="274722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4D37162-9615-4FA3-AA42-F5834FFB7C1E}"/>
              </a:ext>
            </a:extLst>
          </p:cNvPr>
          <p:cNvGrpSpPr/>
          <p:nvPr/>
        </p:nvGrpSpPr>
        <p:grpSpPr>
          <a:xfrm>
            <a:off x="235748" y="4882799"/>
            <a:ext cx="2367395" cy="1145170"/>
            <a:chOff x="235748" y="4882799"/>
            <a:chExt cx="2367395" cy="1145170"/>
          </a:xfrm>
          <a:solidFill>
            <a:srgbClr val="EBAF3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FD74555-6010-46A2-8352-51BB98950110}"/>
                </a:ext>
              </a:extLst>
            </p:cNvPr>
            <p:cNvSpPr/>
            <p:nvPr/>
          </p:nvSpPr>
          <p:spPr bwMode="gray">
            <a:xfrm>
              <a:off x="235748" y="4882799"/>
              <a:ext cx="2188525" cy="1145170"/>
            </a:xfrm>
            <a:prstGeom prst="rect">
              <a:avLst/>
            </a:prstGeom>
            <a:grpFill/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5941" tIns="35941" rIns="35941" bIns="35941" rtlCol="0" anchor="t" anchorCtr="0"/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2A358AD-248F-43EC-BEF0-768732444C00}"/>
                </a:ext>
              </a:extLst>
            </p:cNvPr>
            <p:cNvSpPr/>
            <p:nvPr/>
          </p:nvSpPr>
          <p:spPr bwMode="gray">
            <a:xfrm rot="13500000">
              <a:off x="2243649" y="5318579"/>
              <a:ext cx="360000" cy="35898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35941" tIns="35941" rIns="35941" bIns="35941" numCol="1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480A617-8000-4DCB-95EA-E772B9EAB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964D4-A7AE-424F-8AB1-490B42C699F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774825-35DB-4612-9712-DA03DBF07B7E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3D27312-FECA-4AC0-BD78-6100F9B8235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What have we learnt?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A6A833A6-FCFF-419C-8ADE-3EC5641065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60" b="14682"/>
          <a:stretch/>
        </p:blipFill>
        <p:spPr>
          <a:xfrm>
            <a:off x="8157757" y="4882800"/>
            <a:ext cx="1605905" cy="1140484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017F9E3-06D0-4A21-8AB0-2802B45EFD7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959" b="13959"/>
          <a:stretch/>
        </p:blipFill>
        <p:spPr>
          <a:xfrm>
            <a:off x="4015889" y="1677856"/>
            <a:ext cx="4168624" cy="16009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8D9D77D-C6A1-4EB3-8617-0AEC3733F180}"/>
              </a:ext>
            </a:extLst>
          </p:cNvPr>
          <p:cNvSpPr/>
          <p:nvPr/>
        </p:nvSpPr>
        <p:spPr bwMode="gray">
          <a:xfrm>
            <a:off x="8162083" y="1677855"/>
            <a:ext cx="3802029" cy="1593524"/>
          </a:xfrm>
          <a:prstGeom prst="rect">
            <a:avLst/>
          </a:prstGeom>
          <a:solidFill>
            <a:srgbClr val="B7996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5941" tIns="35941" rIns="35941" bIns="35941" rtlCol="0" anchor="t" anchorCtr="0"/>
          <a:lstStyle/>
          <a:p>
            <a:pPr algn="l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5261B14-6A61-43BF-8DD2-3C790CE89CE8}"/>
              </a:ext>
            </a:extLst>
          </p:cNvPr>
          <p:cNvGrpSpPr/>
          <p:nvPr/>
        </p:nvGrpSpPr>
        <p:grpSpPr>
          <a:xfrm>
            <a:off x="235748" y="1675960"/>
            <a:ext cx="3780141" cy="1773525"/>
            <a:chOff x="231859" y="1675960"/>
            <a:chExt cx="3780141" cy="1773525"/>
          </a:xfrm>
          <a:solidFill>
            <a:srgbClr val="B27500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787C296-75BD-4E23-84D1-B3A03E41A2C7}"/>
                </a:ext>
              </a:extLst>
            </p:cNvPr>
            <p:cNvSpPr/>
            <p:nvPr/>
          </p:nvSpPr>
          <p:spPr bwMode="gray">
            <a:xfrm>
              <a:off x="231860" y="1675960"/>
              <a:ext cx="3780140" cy="1599006"/>
            </a:xfrm>
            <a:prstGeom prst="rect">
              <a:avLst/>
            </a:prstGeom>
            <a:grpFill/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5941" tIns="35941" rIns="35941" bIns="35941" rtlCol="0" anchor="t" anchorCtr="0"/>
            <a:lstStyle/>
            <a:p>
              <a:pPr algn="l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1" name="Rectangle 34" descr="&lt;tags&gt;&lt;tag n=&quot;BulletInfo&quot; v=&quot;Standard&quot; /&gt;&lt;/tags&gt;">
              <a:extLst>
                <a:ext uri="{FF2B5EF4-FFF2-40B4-BE49-F238E27FC236}">
                  <a16:creationId xmlns:a16="http://schemas.microsoft.com/office/drawing/2014/main" id="{626CD801-A0EE-4C97-AC41-77E7FA4F3D6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1859" y="1675960"/>
              <a:ext cx="3779519" cy="1247478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wrap="square" lIns="180000" tIns="180000" rIns="180000" bIns="180000" anchor="t" anchorCtr="0">
              <a:noAutofit/>
            </a:bodyPr>
            <a:lstStyle>
              <a:lvl1pPr marL="342900" indent="-3429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1pPr>
              <a:lvl2pPr marL="742950" indent="-28575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2pPr>
              <a:lvl3pPr marL="141288" indent="-138113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3pPr>
              <a:lvl4pPr marL="16002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4pPr>
              <a:lvl5pPr marL="20574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5pPr>
              <a:lvl6pPr marL="25146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6pPr>
              <a:lvl7pPr marL="29718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7pPr>
              <a:lvl8pPr marL="34290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8pPr>
              <a:lvl9pPr marL="38862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9pPr>
            </a:lstStyle>
            <a:p>
              <a:pPr marL="0" lvl="2" indent="0" algn="l">
                <a:spcBef>
                  <a:spcPct val="5000"/>
                </a:spcBef>
                <a:buClrTx/>
                <a:buSzPct val="100000"/>
              </a:pPr>
              <a:r>
                <a:rPr lang="en-US" altLang="en-US" b="1" dirty="0">
                  <a:solidFill>
                    <a:schemeClr val="bg1"/>
                  </a:solidFill>
                  <a:latin typeface="+mn-lt"/>
                </a:rPr>
                <a:t>1</a:t>
              </a:r>
            </a:p>
            <a:p>
              <a:pPr marL="0" lvl="2" indent="0" defTabSz="91440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Team collaboration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36F603E-F60B-406E-873F-A55690E8FD90}"/>
                </a:ext>
              </a:extLst>
            </p:cNvPr>
            <p:cNvSpPr/>
            <p:nvPr/>
          </p:nvSpPr>
          <p:spPr bwMode="gray">
            <a:xfrm rot="13500000">
              <a:off x="3364154" y="3089990"/>
              <a:ext cx="360000" cy="35898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35941" tIns="35941" rIns="35941" bIns="35941" numCol="1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42" name="Rectangle 34" descr="&lt;tags&gt;&lt;tag n=&quot;BulletInfo&quot; v=&quot;Standard&quot; /&gt;&lt;/tags&gt;">
            <a:extLst>
              <a:ext uri="{FF2B5EF4-FFF2-40B4-BE49-F238E27FC236}">
                <a16:creationId xmlns:a16="http://schemas.microsoft.com/office/drawing/2014/main" id="{CB76B177-18A4-4D22-93E9-3979B8B50247}"/>
              </a:ext>
            </a:extLst>
          </p:cNvPr>
          <p:cNvSpPr>
            <a:spLocks noChangeArrowheads="1"/>
          </p:cNvSpPr>
          <p:nvPr/>
        </p:nvSpPr>
        <p:spPr bwMode="gray">
          <a:xfrm>
            <a:off x="235748" y="4882800"/>
            <a:ext cx="2187901" cy="88835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80000" tIns="180000" rIns="180000" bIns="180000" anchor="t" anchorCtr="0">
            <a:noAutofit/>
          </a:bodyPr>
          <a:lstStyle>
            <a:lvl1pPr marL="342900" indent="-342900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1pPr>
            <a:lvl2pPr marL="742950" indent="-285750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2pPr>
            <a:lvl3pPr marL="141288" indent="-138113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3pPr>
            <a:lvl4pPr marL="1600200" indent="-228600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4pPr>
            <a:lvl5pPr marL="2057400" indent="-228600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5pPr>
            <a:lvl6pPr marL="2514600" indent="-228600" defTabSz="7286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redit Suisse Type Roman" pitchFamily="34" charset="0"/>
              </a:defRPr>
            </a:lvl6pPr>
            <a:lvl7pPr marL="2971800" indent="-228600" defTabSz="7286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redit Suisse Type Roman" pitchFamily="34" charset="0"/>
              </a:defRPr>
            </a:lvl7pPr>
            <a:lvl8pPr marL="3429000" indent="-228600" defTabSz="7286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redit Suisse Type Roman" pitchFamily="34" charset="0"/>
              </a:defRPr>
            </a:lvl8pPr>
            <a:lvl9pPr marL="3886200" indent="-228600" defTabSz="7286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redit Suisse Type Roman" pitchFamily="34" charset="0"/>
              </a:defRPr>
            </a:lvl9pPr>
          </a:lstStyle>
          <a:p>
            <a:pPr marL="0" lvl="2" indent="0" algn="l">
              <a:spcBef>
                <a:spcPct val="5000"/>
              </a:spcBef>
              <a:buClrTx/>
              <a:buSzPct val="100000"/>
            </a:pPr>
            <a:r>
              <a:rPr lang="en-US" altLang="en-US" b="1" dirty="0">
                <a:solidFill>
                  <a:schemeClr val="bg1"/>
                </a:solidFill>
                <a:latin typeface="+mn-lt"/>
              </a:rPr>
              <a:t>3</a:t>
            </a:r>
          </a:p>
          <a:p>
            <a:pPr marL="0" lvl="2" indent="0" defTabSz="914400" fontAlgn="base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400" dirty="0">
                <a:solidFill>
                  <a:schemeClr val="bg1"/>
                </a:solidFill>
                <a:latin typeface="+mn-lt"/>
              </a:rPr>
              <a:t>To not give up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0C9DD17-2545-4DC4-96E7-17A32542AC5E}"/>
              </a:ext>
            </a:extLst>
          </p:cNvPr>
          <p:cNvGrpSpPr/>
          <p:nvPr/>
        </p:nvGrpSpPr>
        <p:grpSpPr>
          <a:xfrm>
            <a:off x="235748" y="3271379"/>
            <a:ext cx="2188525" cy="1792492"/>
            <a:chOff x="227347" y="3269483"/>
            <a:chExt cx="2188525" cy="1792492"/>
          </a:xfrm>
          <a:solidFill>
            <a:srgbClr val="C28C00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FE58F96-09E6-4BD6-8834-4D0AFB65B974}"/>
                </a:ext>
              </a:extLst>
            </p:cNvPr>
            <p:cNvSpPr/>
            <p:nvPr/>
          </p:nvSpPr>
          <p:spPr bwMode="gray">
            <a:xfrm>
              <a:off x="227347" y="3269483"/>
              <a:ext cx="2188525" cy="1612151"/>
            </a:xfrm>
            <a:prstGeom prst="rect">
              <a:avLst/>
            </a:prstGeom>
            <a:grpFill/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5941" tIns="35941" rIns="35941" bIns="35941" rtlCol="0" anchor="t" anchorCtr="0"/>
            <a:lstStyle/>
            <a:p>
              <a:pPr algn="l"/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8" name="Rectangle 34" descr="&lt;tags&gt;&lt;tag n=&quot;BulletInfo&quot; v=&quot;Standard&quot; /&gt;&lt;/tags&gt;">
              <a:extLst>
                <a:ext uri="{FF2B5EF4-FFF2-40B4-BE49-F238E27FC236}">
                  <a16:creationId xmlns:a16="http://schemas.microsoft.com/office/drawing/2014/main" id="{164FAC81-800A-468A-8D52-62D4DAAEFDD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27347" y="3269483"/>
              <a:ext cx="2160959" cy="1599006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wrap="square" lIns="180000" tIns="180000" rIns="180000" bIns="180000" anchor="t" anchorCtr="0">
              <a:noAutofit/>
            </a:bodyPr>
            <a:lstStyle>
              <a:lvl1pPr marL="342900" indent="-3429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1pPr>
              <a:lvl2pPr marL="742950" indent="-28575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2pPr>
              <a:lvl3pPr marL="141288" indent="-138113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3pPr>
              <a:lvl4pPr marL="16002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4pPr>
              <a:lvl5pPr marL="20574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5pPr>
              <a:lvl6pPr marL="25146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6pPr>
              <a:lvl7pPr marL="29718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7pPr>
              <a:lvl8pPr marL="34290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8pPr>
              <a:lvl9pPr marL="38862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9pPr>
            </a:lstStyle>
            <a:p>
              <a:pPr marL="0" lvl="2" indent="0" algn="l">
                <a:spcBef>
                  <a:spcPct val="5000"/>
                </a:spcBef>
                <a:buClrTx/>
                <a:buSzPct val="100000"/>
              </a:pPr>
              <a:r>
                <a:rPr lang="en-US" altLang="en-US" b="1" dirty="0">
                  <a:solidFill>
                    <a:schemeClr val="bg1"/>
                  </a:solidFill>
                  <a:latin typeface="+mn-lt"/>
                </a:rPr>
                <a:t>2</a:t>
              </a:r>
            </a:p>
            <a:p>
              <a:pPr marL="0" lvl="2" indent="0" defTabSz="91440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Delivering under pressure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E963B35-8314-4212-B637-112CB0F58D31}"/>
                </a:ext>
              </a:extLst>
            </p:cNvPr>
            <p:cNvSpPr/>
            <p:nvPr/>
          </p:nvSpPr>
          <p:spPr bwMode="gray">
            <a:xfrm rot="13500000">
              <a:off x="1683076" y="4702480"/>
              <a:ext cx="360000" cy="35898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35941" tIns="35941" rIns="35941" bIns="35941" numCol="1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0EC6585-3DC6-47C7-887B-7D102726A69B}"/>
              </a:ext>
            </a:extLst>
          </p:cNvPr>
          <p:cNvGrpSpPr/>
          <p:nvPr/>
        </p:nvGrpSpPr>
        <p:grpSpPr>
          <a:xfrm>
            <a:off x="4021211" y="4870384"/>
            <a:ext cx="4319044" cy="1152900"/>
            <a:chOff x="4016700" y="4868488"/>
            <a:chExt cx="4319044" cy="1152900"/>
          </a:xfrm>
          <a:solidFill>
            <a:srgbClr val="EDE1CF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9737DBD-6178-4AF4-B7DC-26DEAC9310A3}"/>
                </a:ext>
              </a:extLst>
            </p:cNvPr>
            <p:cNvSpPr/>
            <p:nvPr/>
          </p:nvSpPr>
          <p:spPr bwMode="gray">
            <a:xfrm>
              <a:off x="4016700" y="4868488"/>
              <a:ext cx="4138368" cy="1152900"/>
            </a:xfrm>
            <a:prstGeom prst="rect">
              <a:avLst/>
            </a:prstGeom>
            <a:grpFill/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5941" tIns="35941" rIns="35941" bIns="35941" rtlCol="0" anchor="t" anchorCtr="0"/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34" descr="&lt;tags&gt;&lt;tag n=&quot;BulletInfo&quot; v=&quot;Standard&quot; /&gt;&lt;/tags&gt;">
              <a:extLst>
                <a:ext uri="{FF2B5EF4-FFF2-40B4-BE49-F238E27FC236}">
                  <a16:creationId xmlns:a16="http://schemas.microsoft.com/office/drawing/2014/main" id="{699C5BC0-0AAC-4AB2-85EE-D4437573DC2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016701" y="4868488"/>
              <a:ext cx="4143689" cy="1151005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wrap="square" lIns="180000" tIns="180000" rIns="180000" bIns="180000" anchor="t" anchorCtr="0">
              <a:noAutofit/>
            </a:bodyPr>
            <a:lstStyle>
              <a:lvl1pPr marL="342900" indent="-3429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1pPr>
              <a:lvl2pPr marL="742950" indent="-28575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2pPr>
              <a:lvl3pPr marL="141288" indent="-138113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3pPr>
              <a:lvl4pPr marL="16002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4pPr>
              <a:lvl5pPr marL="20574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5pPr>
              <a:lvl6pPr marL="25146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6pPr>
              <a:lvl7pPr marL="29718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7pPr>
              <a:lvl8pPr marL="34290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8pPr>
              <a:lvl9pPr marL="38862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9pPr>
            </a:lstStyle>
            <a:p>
              <a:pPr marL="0" lvl="2" indent="0" algn="l">
                <a:spcBef>
                  <a:spcPct val="5000"/>
                </a:spcBef>
                <a:buClrTx/>
                <a:buSzPct val="100000"/>
              </a:pPr>
              <a:r>
                <a:rPr lang="en-US" altLang="en-US" b="1" dirty="0">
                  <a:latin typeface="+mn-lt"/>
                </a:rPr>
                <a:t>5</a:t>
              </a:r>
            </a:p>
            <a:p>
              <a:pPr marL="0" lvl="2" indent="0" defTabSz="91440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en-US" sz="1400" dirty="0">
                  <a:latin typeface="+mn-lt"/>
                </a:rPr>
                <a:t>Leveraging diverse skill-set available</a:t>
              </a:r>
            </a:p>
            <a:p>
              <a:pPr marL="0" lvl="2" indent="0" defTabSz="91440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endParaRPr lang="en-US" sz="1400" dirty="0">
                <a:latin typeface="+mn-lt"/>
              </a:endParaRPr>
            </a:p>
            <a:p>
              <a:pPr marL="0" lvl="2" indent="0" defTabSz="91440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endParaRPr lang="en-US" sz="1400" dirty="0">
                <a:latin typeface="+mn-lt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2AB66E4-A1F1-410A-A422-4F6C3E21E57B}"/>
                </a:ext>
              </a:extLst>
            </p:cNvPr>
            <p:cNvSpPr/>
            <p:nvPr/>
          </p:nvSpPr>
          <p:spPr bwMode="gray">
            <a:xfrm rot="13500000">
              <a:off x="7976250" y="5387756"/>
              <a:ext cx="360000" cy="35898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35941" tIns="35941" rIns="35941" bIns="35941" numCol="1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00969A89-3CC9-48B9-A460-A9AABB06649E}"/>
              </a:ext>
            </a:extLst>
          </p:cNvPr>
          <p:cNvGrpSpPr/>
          <p:nvPr/>
        </p:nvGrpSpPr>
        <p:grpSpPr>
          <a:xfrm>
            <a:off x="8162083" y="3084590"/>
            <a:ext cx="3807416" cy="1798940"/>
            <a:chOff x="8157572" y="3082694"/>
            <a:chExt cx="3807416" cy="1798940"/>
          </a:xfrm>
          <a:solidFill>
            <a:srgbClr val="D0B481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30D9E5E-8DE5-4F1D-BB74-249C6037CA56}"/>
                </a:ext>
              </a:extLst>
            </p:cNvPr>
            <p:cNvSpPr/>
            <p:nvPr/>
          </p:nvSpPr>
          <p:spPr bwMode="gray">
            <a:xfrm>
              <a:off x="8157572" y="3269481"/>
              <a:ext cx="3805776" cy="1612153"/>
            </a:xfrm>
            <a:prstGeom prst="rect">
              <a:avLst/>
            </a:prstGeom>
            <a:grpFill/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5941" tIns="35941" rIns="35941" bIns="35941" rtlCol="0" anchor="t" anchorCtr="0"/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B49EF20-4B60-40A0-A651-C359F930E3D7}"/>
                </a:ext>
              </a:extLst>
            </p:cNvPr>
            <p:cNvSpPr/>
            <p:nvPr/>
          </p:nvSpPr>
          <p:spPr bwMode="gray">
            <a:xfrm rot="13500000">
              <a:off x="11281319" y="3083199"/>
              <a:ext cx="360000" cy="35898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35941" tIns="35941" rIns="35941" bIns="35941" numCol="1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52" name="Rectangle 34" descr="&lt;tags&gt;&lt;tag n=&quot;BulletInfo&quot; v=&quot;Standard&quot; /&gt;&lt;/tags&gt;">
              <a:extLst>
                <a:ext uri="{FF2B5EF4-FFF2-40B4-BE49-F238E27FC236}">
                  <a16:creationId xmlns:a16="http://schemas.microsoft.com/office/drawing/2014/main" id="{1BBC6DE6-DEC6-4DAE-9EEE-5B368D13506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157572" y="3269481"/>
              <a:ext cx="3807416" cy="1400241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wrap="square" lIns="180000" tIns="180000" rIns="180000" bIns="180000" anchor="t" anchorCtr="0">
              <a:noAutofit/>
            </a:bodyPr>
            <a:lstStyle>
              <a:lvl1pPr marL="342900" indent="-3429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1pPr>
              <a:lvl2pPr marL="742950" indent="-28575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2pPr>
              <a:lvl3pPr marL="141288" indent="-138113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3pPr>
              <a:lvl4pPr marL="16002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4pPr>
              <a:lvl5pPr marL="20574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5pPr>
              <a:lvl6pPr marL="25146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6pPr>
              <a:lvl7pPr marL="29718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7pPr>
              <a:lvl8pPr marL="34290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8pPr>
              <a:lvl9pPr marL="38862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9pPr>
            </a:lstStyle>
            <a:p>
              <a:pPr marL="0" lvl="2" indent="0" defTabSz="91440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en-US" b="1" dirty="0">
                  <a:solidFill>
                    <a:schemeClr val="bg1"/>
                  </a:solidFill>
                  <a:latin typeface="+mn-lt"/>
                </a:rPr>
                <a:t>7</a:t>
              </a:r>
            </a:p>
            <a:p>
              <a:pPr marL="0" lvl="2" indent="0" defTabSz="91440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Being accountable for one’s deliverable</a:t>
              </a:r>
            </a:p>
          </p:txBody>
        </p:sp>
      </p:grpSp>
      <p:sp>
        <p:nvSpPr>
          <p:cNvPr id="53" name="Rectangle 34" descr="&lt;tags&gt;&lt;tag n=&quot;BulletInfo&quot; v=&quot;Standard&quot; /&gt;&lt;/tags&gt;">
            <a:extLst>
              <a:ext uri="{FF2B5EF4-FFF2-40B4-BE49-F238E27FC236}">
                <a16:creationId xmlns:a16="http://schemas.microsoft.com/office/drawing/2014/main" id="{989186F9-5C94-478B-AFE3-3E01294EBB97}"/>
              </a:ext>
            </a:extLst>
          </p:cNvPr>
          <p:cNvSpPr>
            <a:spLocks noChangeArrowheads="1"/>
          </p:cNvSpPr>
          <p:nvPr/>
        </p:nvSpPr>
        <p:spPr bwMode="gray">
          <a:xfrm>
            <a:off x="8165523" y="1675960"/>
            <a:ext cx="3788499" cy="160289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80000" tIns="180000" rIns="180000" bIns="180000" anchor="t" anchorCtr="0">
            <a:noAutofit/>
          </a:bodyPr>
          <a:lstStyle>
            <a:lvl1pPr marL="342900" indent="-342900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1pPr>
            <a:lvl2pPr marL="742950" indent="-285750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2pPr>
            <a:lvl3pPr marL="141288" indent="-138113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3pPr>
            <a:lvl4pPr marL="1600200" indent="-228600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4pPr>
            <a:lvl5pPr marL="2057400" indent="-228600" defTabSz="728663">
              <a:defRPr>
                <a:solidFill>
                  <a:schemeClr val="tx1"/>
                </a:solidFill>
                <a:latin typeface="Credit Suisse Type Roman" pitchFamily="34" charset="0"/>
              </a:defRPr>
            </a:lvl5pPr>
            <a:lvl6pPr marL="2514600" indent="-228600" defTabSz="7286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redit Suisse Type Roman" pitchFamily="34" charset="0"/>
              </a:defRPr>
            </a:lvl6pPr>
            <a:lvl7pPr marL="2971800" indent="-228600" defTabSz="7286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redit Suisse Type Roman" pitchFamily="34" charset="0"/>
              </a:defRPr>
            </a:lvl7pPr>
            <a:lvl8pPr marL="3429000" indent="-228600" defTabSz="7286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redit Suisse Type Roman" pitchFamily="34" charset="0"/>
              </a:defRPr>
            </a:lvl8pPr>
            <a:lvl9pPr marL="3886200" indent="-228600" defTabSz="7286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redit Suisse Type Roman" pitchFamily="34" charset="0"/>
              </a:defRPr>
            </a:lvl9pPr>
          </a:lstStyle>
          <a:p>
            <a:pPr marL="0" lvl="2" indent="0" defTabSz="914400" fontAlgn="base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b="1" dirty="0">
                <a:solidFill>
                  <a:schemeClr val="bg1"/>
                </a:solidFill>
                <a:latin typeface="+mn-lt"/>
              </a:rPr>
              <a:t>8</a:t>
            </a:r>
          </a:p>
          <a:p>
            <a:pPr marL="0" lvl="2" indent="0" defTabSz="914400" fontAlgn="base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400" dirty="0">
                <a:solidFill>
                  <a:schemeClr val="bg1"/>
                </a:solidFill>
                <a:latin typeface="+mn-lt"/>
              </a:rPr>
              <a:t>To be open to diverse ideas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FB2FAA6-2136-47D3-85B6-A9DA7A80DB42}"/>
              </a:ext>
            </a:extLst>
          </p:cNvPr>
          <p:cNvGrpSpPr/>
          <p:nvPr/>
        </p:nvGrpSpPr>
        <p:grpSpPr>
          <a:xfrm>
            <a:off x="9763661" y="4702799"/>
            <a:ext cx="2205837" cy="1320485"/>
            <a:chOff x="9759150" y="4700903"/>
            <a:chExt cx="2205837" cy="1320485"/>
          </a:xfrm>
          <a:solidFill>
            <a:srgbClr val="E5D2AF"/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F2A6C18-5826-4D69-BDE7-9BA68C5CE06B}"/>
                </a:ext>
              </a:extLst>
            </p:cNvPr>
            <p:cNvSpPr/>
            <p:nvPr/>
          </p:nvSpPr>
          <p:spPr bwMode="gray">
            <a:xfrm>
              <a:off x="9759150" y="4880904"/>
              <a:ext cx="2205837" cy="1140484"/>
            </a:xfrm>
            <a:prstGeom prst="rect">
              <a:avLst/>
            </a:prstGeom>
            <a:grpFill/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5941" tIns="35941" rIns="35941" bIns="35941" rtlCol="0" anchor="t" anchorCtr="0"/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2C2538A4-4003-4412-899F-783ECB86F3BE}"/>
                </a:ext>
              </a:extLst>
            </p:cNvPr>
            <p:cNvGrpSpPr/>
            <p:nvPr/>
          </p:nvGrpSpPr>
          <p:grpSpPr>
            <a:xfrm>
              <a:off x="9759151" y="4700903"/>
              <a:ext cx="2199177" cy="1318005"/>
              <a:chOff x="9759151" y="4700903"/>
              <a:chExt cx="2199177" cy="1318005"/>
            </a:xfrm>
            <a:grpFill/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D14849D3-74D2-4F4D-8811-B5CA412844E9}"/>
                  </a:ext>
                </a:extLst>
              </p:cNvPr>
              <p:cNvSpPr/>
              <p:nvPr/>
            </p:nvSpPr>
            <p:spPr bwMode="gray">
              <a:xfrm rot="13500000">
                <a:off x="11261588" y="4701408"/>
                <a:ext cx="360000" cy="358989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35941" tIns="35941" rIns="35941" bIns="35941" numCol="1" anchor="t" anchorCtr="0" compatLnSpc="1">
                <a:prstTxWarp prst="textNoShape">
                  <a:avLst/>
                </a:prstTxWarp>
              </a:bodyPr>
              <a:lstStyle/>
              <a:p>
                <a:pPr algn="l"/>
                <a:endParaRPr 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Rectangle 34" descr="&lt;tags&gt;&lt;tag n=&quot;BulletInfo&quot; v=&quot;Standard&quot; /&gt;&lt;/tags&gt;">
                <a:extLst>
                  <a:ext uri="{FF2B5EF4-FFF2-40B4-BE49-F238E27FC236}">
                    <a16:creationId xmlns:a16="http://schemas.microsoft.com/office/drawing/2014/main" id="{699A6641-3233-4E39-87F0-643A197EB377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9759151" y="4880905"/>
                <a:ext cx="2199177" cy="113800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txBody>
              <a:bodyPr wrap="square" lIns="180000" tIns="180000" rIns="180000" bIns="180000" anchor="t" anchorCtr="0">
                <a:noAutofit/>
              </a:bodyPr>
              <a:lstStyle>
                <a:lvl1pPr marL="342900" indent="-342900" defTabSz="728663">
                  <a:defRPr>
                    <a:solidFill>
                      <a:schemeClr val="tx1"/>
                    </a:solidFill>
                    <a:latin typeface="Credit Suisse Type Roman" pitchFamily="34" charset="0"/>
                  </a:defRPr>
                </a:lvl1pPr>
                <a:lvl2pPr marL="742950" indent="-285750" defTabSz="728663">
                  <a:defRPr>
                    <a:solidFill>
                      <a:schemeClr val="tx1"/>
                    </a:solidFill>
                    <a:latin typeface="Credit Suisse Type Roman" pitchFamily="34" charset="0"/>
                  </a:defRPr>
                </a:lvl2pPr>
                <a:lvl3pPr marL="141288" indent="-138113" defTabSz="728663">
                  <a:defRPr>
                    <a:solidFill>
                      <a:schemeClr val="tx1"/>
                    </a:solidFill>
                    <a:latin typeface="Credit Suisse Type Roman" pitchFamily="34" charset="0"/>
                  </a:defRPr>
                </a:lvl3pPr>
                <a:lvl4pPr marL="1600200" indent="-228600" defTabSz="728663">
                  <a:defRPr>
                    <a:solidFill>
                      <a:schemeClr val="tx1"/>
                    </a:solidFill>
                    <a:latin typeface="Credit Suisse Type Roman" pitchFamily="34" charset="0"/>
                  </a:defRPr>
                </a:lvl4pPr>
                <a:lvl5pPr marL="2057400" indent="-228600" defTabSz="728663">
                  <a:defRPr>
                    <a:solidFill>
                      <a:schemeClr val="tx1"/>
                    </a:solidFill>
                    <a:latin typeface="Credit Suisse Type Roman" pitchFamily="34" charset="0"/>
                  </a:defRPr>
                </a:lvl5pPr>
                <a:lvl6pPr marL="2514600" indent="-228600" defTabSz="728663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redit Suisse Type Roman" pitchFamily="34" charset="0"/>
                  </a:defRPr>
                </a:lvl6pPr>
                <a:lvl7pPr marL="2971800" indent="-228600" defTabSz="728663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redit Suisse Type Roman" pitchFamily="34" charset="0"/>
                  </a:defRPr>
                </a:lvl7pPr>
                <a:lvl8pPr marL="3429000" indent="-228600" defTabSz="728663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redit Suisse Type Roman" pitchFamily="34" charset="0"/>
                  </a:defRPr>
                </a:lvl8pPr>
                <a:lvl9pPr marL="3886200" indent="-228600" defTabSz="728663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redit Suisse Type Roman" pitchFamily="34" charset="0"/>
                  </a:defRPr>
                </a:lvl9pPr>
              </a:lstStyle>
              <a:p>
                <a:pPr marL="0" lvl="2" indent="0" algn="l">
                  <a:spcBef>
                    <a:spcPct val="5000"/>
                  </a:spcBef>
                  <a:buClrTx/>
                  <a:buSzPct val="100000"/>
                </a:pPr>
                <a:r>
                  <a:rPr lang="en-US" altLang="en-US" b="1" dirty="0">
                    <a:latin typeface="+mn-lt"/>
                  </a:rPr>
                  <a:t>6</a:t>
                </a:r>
              </a:p>
              <a:p>
                <a:pPr marL="0" lvl="2" indent="0" defTabSz="914400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1"/>
                  </a:buClr>
                  <a:buSzPct val="100000"/>
                </a:pPr>
                <a:r>
                  <a:rPr lang="en-US" sz="1400" dirty="0">
                    <a:latin typeface="+mn-lt"/>
                  </a:rPr>
                  <a:t>Be positive</a:t>
                </a:r>
                <a:endParaRPr lang="en-US" sz="1400" dirty="0">
                  <a:solidFill>
                    <a:schemeClr val="bg1"/>
                  </a:solidFill>
                  <a:latin typeface="+mn-lt"/>
                </a:endParaRPr>
              </a:p>
              <a:p>
                <a:pPr marL="0" lvl="2" indent="0" defTabSz="914400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1"/>
                  </a:buClr>
                  <a:buSzPct val="100000"/>
                </a:pPr>
                <a:endParaRPr lang="en-US" sz="1400" dirty="0">
                  <a:solidFill>
                    <a:schemeClr val="bg1"/>
                  </a:solidFill>
                  <a:latin typeface="+mn-lt"/>
                </a:endParaRP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7FD491B-C50F-4D7F-9AE1-824099E74376}"/>
              </a:ext>
            </a:extLst>
          </p:cNvPr>
          <p:cNvGrpSpPr/>
          <p:nvPr/>
        </p:nvGrpSpPr>
        <p:grpSpPr>
          <a:xfrm>
            <a:off x="4021211" y="3271379"/>
            <a:ext cx="4143691" cy="1792493"/>
            <a:chOff x="4016700" y="3269483"/>
            <a:chExt cx="4143691" cy="1792493"/>
          </a:xfrm>
          <a:solidFill>
            <a:schemeClr val="accent4"/>
          </a:solidFill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A24621A-EEDA-4007-80CF-9DC9E09BA3BB}"/>
                </a:ext>
              </a:extLst>
            </p:cNvPr>
            <p:cNvSpPr/>
            <p:nvPr/>
          </p:nvSpPr>
          <p:spPr bwMode="gray">
            <a:xfrm>
              <a:off x="4016701" y="3269483"/>
              <a:ext cx="4143690" cy="1612151"/>
            </a:xfrm>
            <a:prstGeom prst="rect">
              <a:avLst/>
            </a:prstGeom>
            <a:solidFill>
              <a:srgbClr val="F0C352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5941" tIns="35941" rIns="35941" bIns="35941" rtlCol="0" anchor="t" anchorCtr="0"/>
            <a:lstStyle/>
            <a:p>
              <a:pPr algn="l"/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FB2451E-0A03-4409-A6BD-9B241D57CB7F}"/>
                </a:ext>
              </a:extLst>
            </p:cNvPr>
            <p:cNvSpPr/>
            <p:nvPr/>
          </p:nvSpPr>
          <p:spPr bwMode="gray">
            <a:xfrm rot="13500000">
              <a:off x="7247624" y="4702481"/>
              <a:ext cx="360000" cy="358989"/>
            </a:xfrm>
            <a:prstGeom prst="rect">
              <a:avLst/>
            </a:prstGeom>
            <a:solidFill>
              <a:srgbClr val="F0C352"/>
            </a:solidFill>
            <a:ln>
              <a:noFill/>
            </a:ln>
          </p:spPr>
          <p:txBody>
            <a:bodyPr vert="horz" wrap="square" lIns="35941" tIns="35941" rIns="35941" bIns="35941" numCol="1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46" name="Rectangle 34" descr="&lt;tags&gt;&lt;tag n=&quot;BulletInfo&quot; v=&quot;Standard&quot; /&gt;&lt;/tags&gt;">
              <a:extLst>
                <a:ext uri="{FF2B5EF4-FFF2-40B4-BE49-F238E27FC236}">
                  <a16:creationId xmlns:a16="http://schemas.microsoft.com/office/drawing/2014/main" id="{EF5B4CF0-4FF8-4A81-950D-E57A6078FED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016700" y="3269483"/>
              <a:ext cx="4143689" cy="1365766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180000" tIns="180000" rIns="180000" bIns="180000" anchor="t" anchorCtr="0">
              <a:noAutofit/>
            </a:bodyPr>
            <a:lstStyle>
              <a:lvl1pPr marL="342900" indent="-3429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1pPr>
              <a:lvl2pPr marL="742950" indent="-28575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2pPr>
              <a:lvl3pPr marL="141288" indent="-138113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3pPr>
              <a:lvl4pPr marL="16002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4pPr>
              <a:lvl5pPr marL="2057400" indent="-228600" defTabSz="728663"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5pPr>
              <a:lvl6pPr marL="25146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6pPr>
              <a:lvl7pPr marL="29718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7pPr>
              <a:lvl8pPr marL="34290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8pPr>
              <a:lvl9pPr marL="3886200" indent="-228600" defTabSz="72866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redit Suisse Type Roman" pitchFamily="34" charset="0"/>
                </a:defRPr>
              </a:lvl9pPr>
            </a:lstStyle>
            <a:p>
              <a:pPr marL="0" lvl="2" indent="0" algn="l">
                <a:spcBef>
                  <a:spcPct val="5000"/>
                </a:spcBef>
                <a:buClrTx/>
                <a:buSzPct val="100000"/>
              </a:pPr>
              <a:r>
                <a:rPr lang="en-US" altLang="en-US" b="1" dirty="0">
                  <a:solidFill>
                    <a:schemeClr val="bg1"/>
                  </a:solidFill>
                  <a:latin typeface="+mn-lt"/>
                </a:rPr>
                <a:t>4</a:t>
              </a:r>
            </a:p>
            <a:p>
              <a:pPr marL="0" lvl="2" indent="0" defTabSz="914400" fontAlgn="base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Exploration of new areas of technology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8223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7BDEA-D257-4AEF-85F4-1876FF21A0FC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Actions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F519B4B-D5BB-43C5-B7DA-0BF8A6D372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774825-35DB-4612-9712-DA03DBF07B7E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EA1EFA-5A56-4E97-B988-315492EFA6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gray"/>
        <p:txBody>
          <a:bodyPr/>
          <a:lstStyle/>
          <a:p>
            <a:r>
              <a:rPr lang="en-US" dirty="0"/>
              <a:t>Courses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75DF1FD-C666-4E93-A637-DAF5C161F4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Practical Python for Beginners: Pluralsight</a:t>
            </a:r>
          </a:p>
          <a:p>
            <a:pPr lvl="1"/>
            <a:r>
              <a:rPr lang="en-US" dirty="0"/>
              <a:t>By Sarah Holderness</a:t>
            </a:r>
          </a:p>
          <a:p>
            <a:endParaRPr lang="en-US" dirty="0"/>
          </a:p>
          <a:p>
            <a:r>
              <a:rPr lang="en-US" dirty="0"/>
              <a:t>Getting Started with Natural Language Processing with Python: Pluralsight</a:t>
            </a:r>
          </a:p>
          <a:p>
            <a:pPr lvl="1"/>
            <a:r>
              <a:rPr lang="en-US" dirty="0"/>
              <a:t>By Swetha </a:t>
            </a:r>
            <a:r>
              <a:rPr lang="en-US" dirty="0" err="1"/>
              <a:t>Kolalapudi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C7C639-8FC1-4123-B1BE-7820E738B6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r>
              <a:rPr lang="en-US" dirty="0"/>
              <a:t>Python for Data Analysts: Pluralsight</a:t>
            </a:r>
          </a:p>
          <a:p>
            <a:pPr lvl="1"/>
            <a:r>
              <a:rPr lang="en-US" dirty="0"/>
              <a:t>Learning Path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60E5B479-EDA9-4926-8621-CB21C6754C4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22441" r="22441"/>
          <a:stretch/>
        </p:blipFill>
        <p:spPr/>
      </p:pic>
    </p:spTree>
    <p:extLst>
      <p:ext uri="{BB962C8B-B14F-4D97-AF65-F5344CB8AC3E}">
        <p14:creationId xmlns:p14="http://schemas.microsoft.com/office/powerpoint/2010/main" val="569511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6">
            <a:extLst>
              <a:ext uri="{FF2B5EF4-FFF2-40B4-BE49-F238E27FC236}">
                <a16:creationId xmlns:a16="http://schemas.microsoft.com/office/drawing/2014/main" id="{7ECF649B-5222-430C-8B66-C4F5E43D2786}"/>
              </a:ext>
            </a:extLst>
          </p:cNvPr>
          <p:cNvSpPr txBox="1">
            <a:spLocks/>
          </p:cNvSpPr>
          <p:nvPr/>
        </p:nvSpPr>
        <p:spPr bwMode="gray">
          <a:xfrm>
            <a:off x="227012" y="1636260"/>
            <a:ext cx="11737975" cy="4286931"/>
          </a:xfrm>
          <a:prstGeom prst="rect">
            <a:avLst/>
          </a:prstGeom>
        </p:spPr>
        <p:txBody>
          <a:bodyPr/>
          <a:lstStyle>
            <a:lvl1pPr marL="270000" indent="-270000" algn="l" defTabSz="914400" rtl="0" eaLnBrk="1" latinLnBrk="0" hangingPunct="1"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163" indent="-271463" algn="l" defTabSz="914400" rtl="0" eaLnBrk="1" latinLnBrk="0" hangingPunct="1">
              <a:spcBef>
                <a:spcPts val="0"/>
              </a:spcBef>
              <a:buFont typeface="Credit Suisse Type Light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000" indent="-268288" algn="l" defTabSz="914400" rtl="0" eaLnBrk="1" latinLnBrk="0" hangingPunct="1"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000" indent="-269875" algn="l" defTabSz="914400" rtl="0" eaLnBrk="1" latinLnBrk="0" hangingPunct="1">
              <a:spcBef>
                <a:spcPts val="0"/>
              </a:spcBef>
              <a:buFont typeface="Credit Suisse Type Light" pitchFamily="34" charset="0"/>
              <a:buChar char="–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4613" indent="-268288" algn="l" defTabSz="914400" rtl="0" eaLnBrk="1" latinLnBrk="0" hangingPunct="1">
              <a:spcBef>
                <a:spcPts val="0"/>
              </a:spcBef>
              <a:buClr>
                <a:srgbClr val="91867E"/>
              </a:buClr>
              <a:buFont typeface="Credit Suisse Type Light" pitchFamily="34" charset="0"/>
              <a:buChar char="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prstClr val="black"/>
              </a:buClr>
              <a:buNone/>
            </a:pPr>
            <a:r>
              <a:rPr lang="en-US" sz="16600" dirty="0">
                <a:solidFill>
                  <a:prstClr val="black"/>
                </a:solidFill>
                <a:latin typeface="+mj-lt"/>
              </a:rPr>
              <a:t>Feedback</a:t>
            </a:r>
            <a:endParaRPr lang="en-US" sz="1100" dirty="0">
              <a:solidFill>
                <a:prstClr val="black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957213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redit Suisse Blue">
  <a:themeElements>
    <a:clrScheme name="Credit Suisse 2022 (blue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002746"/>
      </a:accent1>
      <a:accent2>
        <a:srgbClr val="003868"/>
      </a:accent2>
      <a:accent3>
        <a:srgbClr val="265682"/>
      </a:accent3>
      <a:accent4>
        <a:srgbClr val="507CAB"/>
      </a:accent4>
      <a:accent5>
        <a:srgbClr val="EBAF34"/>
      </a:accent5>
      <a:accent6>
        <a:srgbClr val="F0C352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Credit Suisse PPT Template_16by9_EN_0604.potx" id="{4AA442C1-74BC-4653-8ACB-4B391D47EF05}" vid="{B7B3F79C-4490-4894-B0A4-B3069641360C}"/>
    </a:ext>
  </a:extLst>
</a:theme>
</file>

<file path=ppt/theme/theme2.xml><?xml version="1.0" encoding="utf-8"?>
<a:theme xmlns:a="http://schemas.openxmlformats.org/drawingml/2006/main" name=" Credit Suisse Gray">
  <a:themeElements>
    <a:clrScheme name="Credit Suisse 2022 (gray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45464E"/>
      </a:accent1>
      <a:accent2>
        <a:srgbClr val="5D5E66"/>
      </a:accent2>
      <a:accent3>
        <a:srgbClr val="82838C"/>
      </a:accent3>
      <a:accent4>
        <a:srgbClr val="9D9DA7"/>
      </a:accent4>
      <a:accent5>
        <a:srgbClr val="EBAF34"/>
      </a:accent5>
      <a:accent6>
        <a:srgbClr val="F0C352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Credit Suisse PPT Template_16by9_EN_0604.potx" id="{4AA442C1-74BC-4653-8ACB-4B391D47EF05}" vid="{A4068A79-738C-43AB-9B4F-9920C2BC4D37}"/>
    </a:ext>
  </a:extLst>
</a:theme>
</file>

<file path=ppt/theme/theme3.xml><?xml version="1.0" encoding="utf-8"?>
<a:theme xmlns:a="http://schemas.openxmlformats.org/drawingml/2006/main" name=" Credit Suisse Green">
  <a:themeElements>
    <a:clrScheme name="Credit Suisse 2022 (green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1C5038"/>
      </a:accent1>
      <a:accent2>
        <a:srgbClr val="35684F"/>
      </a:accent2>
      <a:accent3>
        <a:srgbClr val="4F8367"/>
      </a:accent3>
      <a:accent4>
        <a:srgbClr val="689C80"/>
      </a:accent4>
      <a:accent5>
        <a:srgbClr val="EBAF34"/>
      </a:accent5>
      <a:accent6>
        <a:srgbClr val="F0C352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Credit Suisse PPT Template_16by9_EN_0604.potx" id="{4AA442C1-74BC-4653-8ACB-4B391D47EF05}" vid="{39A9F21E-9C9F-46C9-A4E3-7FB74C121B93}"/>
    </a:ext>
  </a:extLst>
</a:theme>
</file>

<file path=ppt/theme/theme4.xml><?xml version="1.0" encoding="utf-8"?>
<a:theme xmlns:a="http://schemas.openxmlformats.org/drawingml/2006/main" name=" Credit Suisse Gold">
  <a:themeElements>
    <a:clrScheme name="Credit Suisse 2022 (gold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B27500"/>
      </a:accent1>
      <a:accent2>
        <a:srgbClr val="C28C00"/>
      </a:accent2>
      <a:accent3>
        <a:srgbClr val="EBAF34"/>
      </a:accent3>
      <a:accent4>
        <a:srgbClr val="F0C352"/>
      </a:accent4>
      <a:accent5>
        <a:srgbClr val="82838C"/>
      </a:accent5>
      <a:accent6>
        <a:srgbClr val="9D9DA7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Credit Suisse PPT Template_16by9_EN_0604.potx" id="{4AA442C1-74BC-4653-8ACB-4B391D47EF05}" vid="{35C26BB5-3E4E-4090-8C74-F1D114BA7DCE}"/>
    </a:ext>
  </a:extLst>
</a:theme>
</file>

<file path=ppt/theme/theme5.xml><?xml version="1.0" encoding="utf-8"?>
<a:theme xmlns:a="http://schemas.openxmlformats.org/drawingml/2006/main" name=" Credit Suisse Bronze">
  <a:themeElements>
    <a:clrScheme name="Credit Suisse 2022 (bronze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914927"/>
      </a:accent1>
      <a:accent2>
        <a:srgbClr val="AE623F"/>
      </a:accent2>
      <a:accent3>
        <a:srgbClr val="CB7C56"/>
      </a:accent3>
      <a:accent4>
        <a:srgbClr val="E9966F"/>
      </a:accent4>
      <a:accent5>
        <a:srgbClr val="82838C"/>
      </a:accent5>
      <a:accent6>
        <a:srgbClr val="9D9DA7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Credit Suisse PPT Template_16by9_EN_0604.potx" id="{4AA442C1-74BC-4653-8ACB-4B391D47EF05}" vid="{BFD58836-1A7A-49D3-80A1-12EA531AD3B3}"/>
    </a:ext>
  </a:extLst>
</a:theme>
</file>

<file path=ppt/theme/theme6.xml><?xml version="1.0" encoding="utf-8"?>
<a:theme xmlns:a="http://schemas.openxmlformats.org/drawingml/2006/main" name=" Credit Suisse Red">
  <a:themeElements>
    <a:clrScheme name="Credit Suisse 2022 (red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B6413F"/>
      </a:accent1>
      <a:accent2>
        <a:srgbClr val="D45C56"/>
      </a:accent2>
      <a:accent3>
        <a:srgbClr val="F37870"/>
      </a:accent3>
      <a:accent4>
        <a:srgbClr val="FF9A90"/>
      </a:accent4>
      <a:accent5>
        <a:srgbClr val="82838C"/>
      </a:accent5>
      <a:accent6>
        <a:srgbClr val="9D9DA7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16000" indent="-216000" algn="l">
          <a:spcBef>
            <a:spcPts val="500"/>
          </a:spcBef>
          <a:buFont typeface="Wingdings" panose="05000000000000000000" pitchFamily="2" charset="2"/>
          <a:buChar char="§"/>
          <a:defRPr sz="1600" dirty="0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Credit Suisse PPT Template_16by9_EN_0604.potx" id="{4AA442C1-74BC-4653-8ACB-4B391D47EF05}" vid="{D4F2E445-F92C-47B9-833F-2CEED01AC7D7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</TotalTime>
  <Words>336</Words>
  <Application>Microsoft Office PowerPoint</Application>
  <PresentationFormat>Widescreen</PresentationFormat>
  <Paragraphs>104</Paragraphs>
  <Slides>9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Credit Suisse Type Light</vt:lpstr>
      <vt:lpstr>Calibri</vt:lpstr>
      <vt:lpstr>Credit Suisse Type Roman</vt:lpstr>
      <vt:lpstr>Wingdings</vt:lpstr>
      <vt:lpstr>Credit Suisse Headline</vt:lpstr>
      <vt:lpstr>Arial</vt:lpstr>
      <vt:lpstr>Credit Suisse Blue</vt:lpstr>
      <vt:lpstr> Credit Suisse Gray</vt:lpstr>
      <vt:lpstr> Credit Suisse Green</vt:lpstr>
      <vt:lpstr> Credit Suisse Gold</vt:lpstr>
      <vt:lpstr> Credit Suisse Bronze</vt:lpstr>
      <vt:lpstr> Credit Suisse Red</vt:lpstr>
      <vt:lpstr>think-cell Slide</vt:lpstr>
      <vt:lpstr>CoP Hackathon 2022</vt:lpstr>
      <vt:lpstr>Agenda</vt:lpstr>
      <vt:lpstr>Team Introduction</vt:lpstr>
      <vt:lpstr>PowerPoint Presentation</vt:lpstr>
      <vt:lpstr>Demo</vt:lpstr>
      <vt:lpstr>Future Scope</vt:lpstr>
      <vt:lpstr>Learnings</vt:lpstr>
      <vt:lpstr>Actions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Hirst, Steve (LMAA 2)</dc:creator>
  <cp:lastModifiedBy>Singh, Kaustubh (MNCG 54)</cp:lastModifiedBy>
  <cp:revision>178</cp:revision>
  <dcterms:created xsi:type="dcterms:W3CDTF">2022-04-04T13:14:16Z</dcterms:created>
  <dcterms:modified xsi:type="dcterms:W3CDTF">2022-09-18T21:48:19Z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3732d58-8c18-4bab-8f62-1159a69060e9_Enabled">
    <vt:lpwstr>True</vt:lpwstr>
  </property>
  <property fmtid="{D5CDD505-2E9C-101B-9397-08002B2CF9AE}" pid="3" name="MSIP_Label_f3732d58-8c18-4bab-8f62-1159a69060e9_SiteId">
    <vt:lpwstr>d0df3d96-c065-41c3-8c0b-5dcaa460ec33</vt:lpwstr>
  </property>
  <property fmtid="{D5CDD505-2E9C-101B-9397-08002B2CF9AE}" pid="4" name="MSIP_Label_f3732d58-8c18-4bab-8f62-1159a69060e9_Owner">
    <vt:lpwstr>mark.s.hirst@credit-suisse.com</vt:lpwstr>
  </property>
  <property fmtid="{D5CDD505-2E9C-101B-9397-08002B2CF9AE}" pid="5" name="MSIP_Label_f3732d58-8c18-4bab-8f62-1159a69060e9_SetDate">
    <vt:lpwstr>2022-04-04T13:13:03.3712888Z</vt:lpwstr>
  </property>
  <property fmtid="{D5CDD505-2E9C-101B-9397-08002B2CF9AE}" pid="6" name="MSIP_Label_f3732d58-8c18-4bab-8f62-1159a69060e9_Name">
    <vt:lpwstr>Unrestricted</vt:lpwstr>
  </property>
  <property fmtid="{D5CDD505-2E9C-101B-9397-08002B2CF9AE}" pid="7" name="MSIP_Label_f3732d58-8c18-4bab-8f62-1159a69060e9_Application">
    <vt:lpwstr>Microsoft Azure Information Protection</vt:lpwstr>
  </property>
  <property fmtid="{D5CDD505-2E9C-101B-9397-08002B2CF9AE}" pid="8" name="MSIP_Label_f3732d58-8c18-4bab-8f62-1159a69060e9_ActionId">
    <vt:lpwstr>cdd4ec03-ee88-4f3c-9252-298768d1c3b6</vt:lpwstr>
  </property>
  <property fmtid="{D5CDD505-2E9C-101B-9397-08002B2CF9AE}" pid="9" name="MSIP_Label_f3732d58-8c18-4bab-8f62-1159a69060e9_Extended_MSFT_Method">
    <vt:lpwstr>Manual</vt:lpwstr>
  </property>
  <property fmtid="{D5CDD505-2E9C-101B-9397-08002B2CF9AE}" pid="10" name="Sensitivity">
    <vt:lpwstr>Unrestricted</vt:lpwstr>
  </property>
</Properties>
</file>

<file path=docProps/thumbnail.jpeg>
</file>